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69"/>
  </p:notesMasterIdLst>
  <p:handoutMasterIdLst>
    <p:handoutMasterId r:id="rId70"/>
  </p:handoutMasterIdLst>
  <p:sldIdLst>
    <p:sldId id="664" r:id="rId5"/>
    <p:sldId id="666" r:id="rId6"/>
    <p:sldId id="588" r:id="rId7"/>
    <p:sldId id="589" r:id="rId8"/>
    <p:sldId id="558" r:id="rId9"/>
    <p:sldId id="586" r:id="rId10"/>
    <p:sldId id="448" r:id="rId11"/>
    <p:sldId id="855" r:id="rId12"/>
    <p:sldId id="505" r:id="rId13"/>
    <p:sldId id="856" r:id="rId14"/>
    <p:sldId id="581" r:id="rId15"/>
    <p:sldId id="857" r:id="rId16"/>
    <p:sldId id="560" r:id="rId17"/>
    <p:sldId id="858" r:id="rId18"/>
    <p:sldId id="563" r:id="rId19"/>
    <p:sldId id="561" r:id="rId20"/>
    <p:sldId id="844" r:id="rId21"/>
    <p:sldId id="509" r:id="rId22"/>
    <p:sldId id="854" r:id="rId23"/>
    <p:sldId id="853" r:id="rId24"/>
    <p:sldId id="279" r:id="rId25"/>
    <p:sldId id="490" r:id="rId26"/>
    <p:sldId id="859" r:id="rId27"/>
    <p:sldId id="597" r:id="rId28"/>
    <p:sldId id="451" r:id="rId29"/>
    <p:sldId id="489" r:id="rId30"/>
    <p:sldId id="860" r:id="rId31"/>
    <p:sldId id="785" r:id="rId32"/>
    <p:sldId id="568" r:id="rId33"/>
    <p:sldId id="590" r:id="rId34"/>
    <p:sldId id="565" r:id="rId35"/>
    <p:sldId id="564" r:id="rId36"/>
    <p:sldId id="864" r:id="rId37"/>
    <p:sldId id="566" r:id="rId38"/>
    <p:sldId id="567" r:id="rId39"/>
    <p:sldId id="569" r:id="rId40"/>
    <p:sldId id="861" r:id="rId41"/>
    <p:sldId id="267" r:id="rId42"/>
    <p:sldId id="570" r:id="rId43"/>
    <p:sldId id="663" r:id="rId44"/>
    <p:sldId id="862" r:id="rId45"/>
    <p:sldId id="800" r:id="rId46"/>
    <p:sldId id="595" r:id="rId47"/>
    <p:sldId id="573" r:id="rId48"/>
    <p:sldId id="596" r:id="rId49"/>
    <p:sldId id="571" r:id="rId50"/>
    <p:sldId id="469" r:id="rId51"/>
    <p:sldId id="572" r:id="rId52"/>
    <p:sldId id="863" r:id="rId53"/>
    <p:sldId id="591" r:id="rId54"/>
    <p:sldId id="828" r:id="rId55"/>
    <p:sldId id="852" r:id="rId56"/>
    <p:sldId id="578" r:id="rId57"/>
    <p:sldId id="851" r:id="rId58"/>
    <p:sldId id="575" r:id="rId59"/>
    <p:sldId id="585" r:id="rId60"/>
    <p:sldId id="256" r:id="rId61"/>
    <p:sldId id="865" r:id="rId62"/>
    <p:sldId id="866" r:id="rId63"/>
    <p:sldId id="728" r:id="rId64"/>
    <p:sldId id="729" r:id="rId65"/>
    <p:sldId id="827" r:id="rId66"/>
    <p:sldId id="825" r:id="rId67"/>
    <p:sldId id="826"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 Badham" initials="JB" lastIdx="1" clrIdx="0">
    <p:extLst>
      <p:ext uri="{19B8F6BF-5375-455C-9EA6-DF929625EA0E}">
        <p15:presenceInfo xmlns:p15="http://schemas.microsoft.com/office/powerpoint/2012/main" userId="Jen Badh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0822"/>
    <a:srgbClr val="C0C0C0"/>
    <a:srgbClr val="54135A"/>
    <a:srgbClr val="00AEEF"/>
    <a:srgbClr val="109DEC"/>
    <a:srgbClr val="0A91C3"/>
    <a:srgbClr val="68246D"/>
    <a:srgbClr val="002A41"/>
    <a:srgbClr val="FFCE2D"/>
    <a:srgbClr val="9F9B4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5FD15A-693B-4E26-8A07-C988218BC66F}" v="29" dt="2023-02-13T01:59:40.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18" autoAdjust="0"/>
    <p:restoredTop sz="94660"/>
  </p:normalViewPr>
  <p:slideViewPr>
    <p:cSldViewPr snapToGrid="0">
      <p:cViewPr varScale="1">
        <p:scale>
          <a:sx n="140" d="100"/>
          <a:sy n="140" d="100"/>
        </p:scale>
        <p:origin x="114" y="264"/>
      </p:cViewPr>
      <p:guideLst>
        <p:guide orient="horz" pos="1620"/>
        <p:guide pos="2880"/>
      </p:guideLst>
    </p:cSldViewPr>
  </p:slideViewPr>
  <p:notesTextViewPr>
    <p:cViewPr>
      <p:scale>
        <a:sx n="1" d="1"/>
        <a:sy n="1" d="1"/>
      </p:scale>
      <p:origin x="0" y="0"/>
    </p:cViewPr>
  </p:notesTextViewPr>
  <p:sorterViewPr>
    <p:cViewPr>
      <p:scale>
        <a:sx n="100" d="100"/>
        <a:sy n="100" d="100"/>
      </p:scale>
      <p:origin x="0" y="-22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DHAM, JENNIFER M." userId="d3e5acb5-b2db-4b06-ac84-616e0149b02f" providerId="ADAL" clId="{C5DDB9A8-49B9-425F-A1EB-786A5DB96285}"/>
    <pc:docChg chg="undo custSel addSld delSld modSld sldOrd">
      <pc:chgData name="BADHAM, JENNIFER M." userId="d3e5acb5-b2db-4b06-ac84-616e0149b02f" providerId="ADAL" clId="{C5DDB9A8-49B9-425F-A1EB-786A5DB96285}" dt="2022-12-08T15:51:05.685" v="10573" actId="20577"/>
      <pc:docMkLst>
        <pc:docMk/>
      </pc:docMkLst>
      <pc:sldChg chg="del">
        <pc:chgData name="BADHAM, JENNIFER M." userId="d3e5acb5-b2db-4b06-ac84-616e0149b02f" providerId="ADAL" clId="{C5DDB9A8-49B9-425F-A1EB-786A5DB96285}" dt="2022-12-07T17:17:10.763" v="1928" actId="47"/>
        <pc:sldMkLst>
          <pc:docMk/>
          <pc:sldMk cId="0" sldId="262"/>
        </pc:sldMkLst>
      </pc:sldChg>
      <pc:sldChg chg="addSp modSp mod">
        <pc:chgData name="BADHAM, JENNIFER M." userId="d3e5acb5-b2db-4b06-ac84-616e0149b02f" providerId="ADAL" clId="{C5DDB9A8-49B9-425F-A1EB-786A5DB96285}" dt="2022-12-08T12:44:01.755" v="5584" actId="1076"/>
        <pc:sldMkLst>
          <pc:docMk/>
          <pc:sldMk cId="0" sldId="263"/>
        </pc:sldMkLst>
        <pc:spChg chg="add mod">
          <ac:chgData name="BADHAM, JENNIFER M." userId="d3e5acb5-b2db-4b06-ac84-616e0149b02f" providerId="ADAL" clId="{C5DDB9A8-49B9-425F-A1EB-786A5DB96285}" dt="2022-12-08T12:30:12.981" v="5526" actId="1076"/>
          <ac:spMkLst>
            <pc:docMk/>
            <pc:sldMk cId="0" sldId="263"/>
            <ac:spMk id="2" creationId="{D4F9BB9B-F558-45A4-B145-D5CC1227BEBD}"/>
          </ac:spMkLst>
        </pc:spChg>
        <pc:spChg chg="add mod">
          <ac:chgData name="BADHAM, JENNIFER M." userId="d3e5acb5-b2db-4b06-ac84-616e0149b02f" providerId="ADAL" clId="{C5DDB9A8-49B9-425F-A1EB-786A5DB96285}" dt="2022-12-08T12:30:18.908" v="5527" actId="1076"/>
          <ac:spMkLst>
            <pc:docMk/>
            <pc:sldMk cId="0" sldId="263"/>
            <ac:spMk id="5" creationId="{837A9236-81F1-466A-90E8-21EE138B8F2B}"/>
          </ac:spMkLst>
        </pc:spChg>
        <pc:spChg chg="add mod">
          <ac:chgData name="BADHAM, JENNIFER M." userId="d3e5acb5-b2db-4b06-ac84-616e0149b02f" providerId="ADAL" clId="{C5DDB9A8-49B9-425F-A1EB-786A5DB96285}" dt="2022-12-08T12:44:01.755" v="5584" actId="1076"/>
          <ac:spMkLst>
            <pc:docMk/>
            <pc:sldMk cId="0" sldId="263"/>
            <ac:spMk id="7" creationId="{EEA81FB2-A007-4776-91ED-3C2DD8E2E591}"/>
          </ac:spMkLst>
        </pc:spChg>
        <pc:graphicFrameChg chg="mod modGraphic">
          <ac:chgData name="BADHAM, JENNIFER M." userId="d3e5acb5-b2db-4b06-ac84-616e0149b02f" providerId="ADAL" clId="{C5DDB9A8-49B9-425F-A1EB-786A5DB96285}" dt="2022-12-08T09:16:26.722" v="2477" actId="20577"/>
          <ac:graphicFrameMkLst>
            <pc:docMk/>
            <pc:sldMk cId="0" sldId="263"/>
            <ac:graphicFrameMk id="3" creationId="{DB2FC030-73A5-04BE-B775-226F18F661DC}"/>
          </ac:graphicFrameMkLst>
        </pc:graphicFrameChg>
      </pc:sldChg>
      <pc:sldChg chg="del">
        <pc:chgData name="BADHAM, JENNIFER M." userId="d3e5acb5-b2db-4b06-ac84-616e0149b02f" providerId="ADAL" clId="{C5DDB9A8-49B9-425F-A1EB-786A5DB96285}" dt="2022-12-08T10:59:08.421" v="4765" actId="47"/>
        <pc:sldMkLst>
          <pc:docMk/>
          <pc:sldMk cId="0" sldId="266"/>
        </pc:sldMkLst>
      </pc:sldChg>
      <pc:sldChg chg="del">
        <pc:chgData name="BADHAM, JENNIFER M." userId="d3e5acb5-b2db-4b06-ac84-616e0149b02f" providerId="ADAL" clId="{C5DDB9A8-49B9-425F-A1EB-786A5DB96285}" dt="2022-12-08T12:46:58.658" v="5711" actId="47"/>
        <pc:sldMkLst>
          <pc:docMk/>
          <pc:sldMk cId="3117015640" sldId="267"/>
        </pc:sldMkLst>
      </pc:sldChg>
      <pc:sldChg chg="del">
        <pc:chgData name="BADHAM, JENNIFER M." userId="d3e5acb5-b2db-4b06-ac84-616e0149b02f" providerId="ADAL" clId="{C5DDB9A8-49B9-425F-A1EB-786A5DB96285}" dt="2022-12-08T12:57:21.591" v="6230" actId="47"/>
        <pc:sldMkLst>
          <pc:docMk/>
          <pc:sldMk cId="0" sldId="268"/>
        </pc:sldMkLst>
      </pc:sldChg>
      <pc:sldChg chg="del">
        <pc:chgData name="BADHAM, JENNIFER M." userId="d3e5acb5-b2db-4b06-ac84-616e0149b02f" providerId="ADAL" clId="{C5DDB9A8-49B9-425F-A1EB-786A5DB96285}" dt="2022-12-08T13:05:20.457" v="7262" actId="47"/>
        <pc:sldMkLst>
          <pc:docMk/>
          <pc:sldMk cId="0" sldId="269"/>
        </pc:sldMkLst>
      </pc:sldChg>
      <pc:sldChg chg="del">
        <pc:chgData name="BADHAM, JENNIFER M." userId="d3e5acb5-b2db-4b06-ac84-616e0149b02f" providerId="ADAL" clId="{C5DDB9A8-49B9-425F-A1EB-786A5DB96285}" dt="2022-12-08T13:20:02.259" v="7755" actId="47"/>
        <pc:sldMkLst>
          <pc:docMk/>
          <pc:sldMk cId="0" sldId="270"/>
        </pc:sldMkLst>
      </pc:sldChg>
      <pc:sldChg chg="del">
        <pc:chgData name="BADHAM, JENNIFER M." userId="d3e5acb5-b2db-4b06-ac84-616e0149b02f" providerId="ADAL" clId="{C5DDB9A8-49B9-425F-A1EB-786A5DB96285}" dt="2022-12-08T15:46:26.926" v="10394" actId="47"/>
        <pc:sldMkLst>
          <pc:docMk/>
          <pc:sldMk cId="797181265" sldId="271"/>
        </pc:sldMkLst>
      </pc:sldChg>
      <pc:sldChg chg="del">
        <pc:chgData name="BADHAM, JENNIFER M." userId="d3e5acb5-b2db-4b06-ac84-616e0149b02f" providerId="ADAL" clId="{C5DDB9A8-49B9-425F-A1EB-786A5DB96285}" dt="2022-12-08T13:20:24.316" v="7756" actId="47"/>
        <pc:sldMkLst>
          <pc:docMk/>
          <pc:sldMk cId="1234675908" sldId="446"/>
        </pc:sldMkLst>
      </pc:sldChg>
      <pc:sldChg chg="del">
        <pc:chgData name="BADHAM, JENNIFER M." userId="d3e5acb5-b2db-4b06-ac84-616e0149b02f" providerId="ADAL" clId="{C5DDB9A8-49B9-425F-A1EB-786A5DB96285}" dt="2022-12-08T13:20:26.585" v="7757" actId="47"/>
        <pc:sldMkLst>
          <pc:docMk/>
          <pc:sldMk cId="983193245" sldId="459"/>
        </pc:sldMkLst>
      </pc:sldChg>
      <pc:sldChg chg="del">
        <pc:chgData name="BADHAM, JENNIFER M." userId="d3e5acb5-b2db-4b06-ac84-616e0149b02f" providerId="ADAL" clId="{C5DDB9A8-49B9-425F-A1EB-786A5DB96285}" dt="2022-12-08T13:20:29.524" v="7758" actId="47"/>
        <pc:sldMkLst>
          <pc:docMk/>
          <pc:sldMk cId="1758871703" sldId="460"/>
        </pc:sldMkLst>
      </pc:sldChg>
      <pc:sldChg chg="del">
        <pc:chgData name="BADHAM, JENNIFER M." userId="d3e5acb5-b2db-4b06-ac84-616e0149b02f" providerId="ADAL" clId="{C5DDB9A8-49B9-425F-A1EB-786A5DB96285}" dt="2022-12-08T13:20:30.565" v="7759" actId="47"/>
        <pc:sldMkLst>
          <pc:docMk/>
          <pc:sldMk cId="3602275348" sldId="461"/>
        </pc:sldMkLst>
      </pc:sldChg>
      <pc:sldChg chg="del">
        <pc:chgData name="BADHAM, JENNIFER M." userId="d3e5acb5-b2db-4b06-ac84-616e0149b02f" providerId="ADAL" clId="{C5DDB9A8-49B9-425F-A1EB-786A5DB96285}" dt="2022-12-08T13:20:31.637" v="7760" actId="47"/>
        <pc:sldMkLst>
          <pc:docMk/>
          <pc:sldMk cId="1409951173" sldId="462"/>
        </pc:sldMkLst>
      </pc:sldChg>
      <pc:sldChg chg="del">
        <pc:chgData name="BADHAM, JENNIFER M." userId="d3e5acb5-b2db-4b06-ac84-616e0149b02f" providerId="ADAL" clId="{C5DDB9A8-49B9-425F-A1EB-786A5DB96285}" dt="2022-12-08T13:20:34.173" v="7761" actId="47"/>
        <pc:sldMkLst>
          <pc:docMk/>
          <pc:sldMk cId="4191358095" sldId="463"/>
        </pc:sldMkLst>
      </pc:sldChg>
      <pc:sldChg chg="del">
        <pc:chgData name="BADHAM, JENNIFER M." userId="d3e5acb5-b2db-4b06-ac84-616e0149b02f" providerId="ADAL" clId="{C5DDB9A8-49B9-425F-A1EB-786A5DB96285}" dt="2022-12-08T13:34:07.436" v="8025" actId="47"/>
        <pc:sldMkLst>
          <pc:docMk/>
          <pc:sldMk cId="3486472298" sldId="464"/>
        </pc:sldMkLst>
      </pc:sldChg>
      <pc:sldChg chg="del">
        <pc:chgData name="BADHAM, JENNIFER M." userId="d3e5acb5-b2db-4b06-ac84-616e0149b02f" providerId="ADAL" clId="{C5DDB9A8-49B9-425F-A1EB-786A5DB96285}" dt="2022-12-08T13:34:08.842" v="8026" actId="47"/>
        <pc:sldMkLst>
          <pc:docMk/>
          <pc:sldMk cId="3934221345" sldId="466"/>
        </pc:sldMkLst>
      </pc:sldChg>
      <pc:sldChg chg="del">
        <pc:chgData name="BADHAM, JENNIFER M." userId="d3e5acb5-b2db-4b06-ac84-616e0149b02f" providerId="ADAL" clId="{C5DDB9A8-49B9-425F-A1EB-786A5DB96285}" dt="2022-12-08T13:34:10.367" v="8027" actId="47"/>
        <pc:sldMkLst>
          <pc:docMk/>
          <pc:sldMk cId="1353143058" sldId="467"/>
        </pc:sldMkLst>
      </pc:sldChg>
      <pc:sldChg chg="del">
        <pc:chgData name="BADHAM, JENNIFER M." userId="d3e5acb5-b2db-4b06-ac84-616e0149b02f" providerId="ADAL" clId="{C5DDB9A8-49B9-425F-A1EB-786A5DB96285}" dt="2022-12-08T13:20:45.930" v="7765" actId="47"/>
        <pc:sldMkLst>
          <pc:docMk/>
          <pc:sldMk cId="4003735359" sldId="472"/>
        </pc:sldMkLst>
      </pc:sldChg>
      <pc:sldChg chg="del">
        <pc:chgData name="BADHAM, JENNIFER M." userId="d3e5acb5-b2db-4b06-ac84-616e0149b02f" providerId="ADAL" clId="{C5DDB9A8-49B9-425F-A1EB-786A5DB96285}" dt="2022-12-08T13:20:41.890" v="7764" actId="47"/>
        <pc:sldMkLst>
          <pc:docMk/>
          <pc:sldMk cId="517766610" sldId="477"/>
        </pc:sldMkLst>
      </pc:sldChg>
      <pc:sldChg chg="del">
        <pc:chgData name="BADHAM, JENNIFER M." userId="d3e5acb5-b2db-4b06-ac84-616e0149b02f" providerId="ADAL" clId="{C5DDB9A8-49B9-425F-A1EB-786A5DB96285}" dt="2022-12-08T13:34:11.777" v="8028" actId="47"/>
        <pc:sldMkLst>
          <pc:docMk/>
          <pc:sldMk cId="3442473781" sldId="480"/>
        </pc:sldMkLst>
      </pc:sldChg>
      <pc:sldChg chg="del">
        <pc:chgData name="BADHAM, JENNIFER M." userId="d3e5acb5-b2db-4b06-ac84-616e0149b02f" providerId="ADAL" clId="{C5DDB9A8-49B9-425F-A1EB-786A5DB96285}" dt="2022-12-08T13:20:36.671" v="7762" actId="47"/>
        <pc:sldMkLst>
          <pc:docMk/>
          <pc:sldMk cId="3669571689" sldId="481"/>
        </pc:sldMkLst>
      </pc:sldChg>
      <pc:sldChg chg="del">
        <pc:chgData name="BADHAM, JENNIFER M." userId="d3e5acb5-b2db-4b06-ac84-616e0149b02f" providerId="ADAL" clId="{C5DDB9A8-49B9-425F-A1EB-786A5DB96285}" dt="2022-12-08T13:20:37.942" v="7763" actId="47"/>
        <pc:sldMkLst>
          <pc:docMk/>
          <pc:sldMk cId="3203468625" sldId="482"/>
        </pc:sldMkLst>
      </pc:sldChg>
      <pc:sldChg chg="del">
        <pc:chgData name="BADHAM, JENNIFER M." userId="d3e5acb5-b2db-4b06-ac84-616e0149b02f" providerId="ADAL" clId="{C5DDB9A8-49B9-425F-A1EB-786A5DB96285}" dt="2022-12-08T13:34:13.121" v="8029" actId="47"/>
        <pc:sldMkLst>
          <pc:docMk/>
          <pc:sldMk cId="4045482023" sldId="485"/>
        </pc:sldMkLst>
      </pc:sldChg>
      <pc:sldChg chg="del">
        <pc:chgData name="BADHAM, JENNIFER M." userId="d3e5acb5-b2db-4b06-ac84-616e0149b02f" providerId="ADAL" clId="{C5DDB9A8-49B9-425F-A1EB-786A5DB96285}" dt="2022-12-08T13:34:14.706" v="8030" actId="47"/>
        <pc:sldMkLst>
          <pc:docMk/>
          <pc:sldMk cId="763181609" sldId="486"/>
        </pc:sldMkLst>
      </pc:sldChg>
      <pc:sldChg chg="del">
        <pc:chgData name="BADHAM, JENNIFER M." userId="d3e5acb5-b2db-4b06-ac84-616e0149b02f" providerId="ADAL" clId="{C5DDB9A8-49B9-425F-A1EB-786A5DB96285}" dt="2022-12-08T13:34:17.196" v="8032" actId="47"/>
        <pc:sldMkLst>
          <pc:docMk/>
          <pc:sldMk cId="3370721083" sldId="487"/>
        </pc:sldMkLst>
      </pc:sldChg>
      <pc:sldChg chg="del">
        <pc:chgData name="BADHAM, JENNIFER M." userId="d3e5acb5-b2db-4b06-ac84-616e0149b02f" providerId="ADAL" clId="{C5DDB9A8-49B9-425F-A1EB-786A5DB96285}" dt="2022-12-08T13:34:15.779" v="8031" actId="47"/>
        <pc:sldMkLst>
          <pc:docMk/>
          <pc:sldMk cId="2069392623" sldId="488"/>
        </pc:sldMkLst>
      </pc:sldChg>
      <pc:sldChg chg="del">
        <pc:chgData name="BADHAM, JENNIFER M." userId="d3e5acb5-b2db-4b06-ac84-616e0149b02f" providerId="ADAL" clId="{C5DDB9A8-49B9-425F-A1EB-786A5DB96285}" dt="2022-12-08T13:34:27.463" v="8033" actId="47"/>
        <pc:sldMkLst>
          <pc:docMk/>
          <pc:sldMk cId="2668351806" sldId="489"/>
        </pc:sldMkLst>
      </pc:sldChg>
      <pc:sldChg chg="addSp delSp modSp mod ord modClrScheme chgLayout">
        <pc:chgData name="BADHAM, JENNIFER M." userId="d3e5acb5-b2db-4b06-ac84-616e0149b02f" providerId="ADAL" clId="{C5DDB9A8-49B9-425F-A1EB-786A5DB96285}" dt="2022-12-08T15:13:14.952" v="9456" actId="20577"/>
        <pc:sldMkLst>
          <pc:docMk/>
          <pc:sldMk cId="0" sldId="733"/>
        </pc:sldMkLst>
        <pc:spChg chg="add del mod">
          <ac:chgData name="BADHAM, JENNIFER M." userId="d3e5acb5-b2db-4b06-ac84-616e0149b02f" providerId="ADAL" clId="{C5DDB9A8-49B9-425F-A1EB-786A5DB96285}" dt="2022-12-08T14:05:11.667" v="8046"/>
          <ac:spMkLst>
            <pc:docMk/>
            <pc:sldMk cId="0" sldId="733"/>
            <ac:spMk id="2" creationId="{6770BEA3-B658-4657-9E81-898118451BCE}"/>
          </ac:spMkLst>
        </pc:spChg>
        <pc:spChg chg="add del mod">
          <ac:chgData name="BADHAM, JENNIFER M." userId="d3e5acb5-b2db-4b06-ac84-616e0149b02f" providerId="ADAL" clId="{C5DDB9A8-49B9-425F-A1EB-786A5DB96285}" dt="2022-12-08T14:05:11.667" v="8046"/>
          <ac:spMkLst>
            <pc:docMk/>
            <pc:sldMk cId="0" sldId="733"/>
            <ac:spMk id="3" creationId="{C014CC3D-3D5F-48E8-86E8-DB23B1B69163}"/>
          </ac:spMkLst>
        </pc:spChg>
        <pc:spChg chg="add mod">
          <ac:chgData name="BADHAM, JENNIFER M." userId="d3e5acb5-b2db-4b06-ac84-616e0149b02f" providerId="ADAL" clId="{C5DDB9A8-49B9-425F-A1EB-786A5DB96285}" dt="2022-12-08T15:06:53.422" v="9080" actId="1076"/>
          <ac:spMkLst>
            <pc:docMk/>
            <pc:sldMk cId="0" sldId="733"/>
            <ac:spMk id="7" creationId="{C5445B11-B0B0-4AB5-AD62-AFF1E29FE965}"/>
          </ac:spMkLst>
        </pc:spChg>
        <pc:spChg chg="add mod">
          <ac:chgData name="BADHAM, JENNIFER M." userId="d3e5acb5-b2db-4b06-ac84-616e0149b02f" providerId="ADAL" clId="{C5DDB9A8-49B9-425F-A1EB-786A5DB96285}" dt="2022-12-08T15:06:42.925" v="9074" actId="1076"/>
          <ac:spMkLst>
            <pc:docMk/>
            <pc:sldMk cId="0" sldId="733"/>
            <ac:spMk id="9" creationId="{0848C4B1-F624-4699-9093-A7EE0DDD2762}"/>
          </ac:spMkLst>
        </pc:spChg>
        <pc:spChg chg="mod ord">
          <ac:chgData name="BADHAM, JENNIFER M." userId="d3e5acb5-b2db-4b06-ac84-616e0149b02f" providerId="ADAL" clId="{C5DDB9A8-49B9-425F-A1EB-786A5DB96285}" dt="2022-12-08T15:13:14.952" v="9456" actId="20577"/>
          <ac:spMkLst>
            <pc:docMk/>
            <pc:sldMk cId="0" sldId="733"/>
            <ac:spMk id="12" creationId="{4CC2EB1B-D10C-66B5-B494-1CED89C5E457}"/>
          </ac:spMkLst>
        </pc:spChg>
        <pc:spChg chg="add mod">
          <ac:chgData name="BADHAM, JENNIFER M." userId="d3e5acb5-b2db-4b06-ac84-616e0149b02f" providerId="ADAL" clId="{C5DDB9A8-49B9-425F-A1EB-786A5DB96285}" dt="2022-12-08T15:07:09.166" v="9087" actId="1076"/>
          <ac:spMkLst>
            <pc:docMk/>
            <pc:sldMk cId="0" sldId="733"/>
            <ac:spMk id="13" creationId="{1570E1AF-16E4-4D5D-9776-3A101E6BC983}"/>
          </ac:spMkLst>
        </pc:spChg>
        <pc:spChg chg="del mod">
          <ac:chgData name="BADHAM, JENNIFER M." userId="d3e5acb5-b2db-4b06-ac84-616e0149b02f" providerId="ADAL" clId="{C5DDB9A8-49B9-425F-A1EB-786A5DB96285}" dt="2022-12-08T14:05:05.267" v="8044" actId="478"/>
          <ac:spMkLst>
            <pc:docMk/>
            <pc:sldMk cId="0" sldId="733"/>
            <ac:spMk id="28" creationId="{7735CDEB-B97D-7123-133D-C380DFEC2AC9}"/>
          </ac:spMkLst>
        </pc:spChg>
        <pc:spChg chg="mod ord">
          <ac:chgData name="BADHAM, JENNIFER M." userId="d3e5acb5-b2db-4b06-ac84-616e0149b02f" providerId="ADAL" clId="{C5DDB9A8-49B9-425F-A1EB-786A5DB96285}" dt="2022-12-08T14:12:39.349" v="8496" actId="20577"/>
          <ac:spMkLst>
            <pc:docMk/>
            <pc:sldMk cId="0" sldId="733"/>
            <ac:spMk id="25602" creationId="{C0E6B50D-AD7B-1EDE-02DC-81D770C8E8E6}"/>
          </ac:spMkLst>
        </pc:spChg>
        <pc:picChg chg="add mod ord">
          <ac:chgData name="BADHAM, JENNIFER M." userId="d3e5acb5-b2db-4b06-ac84-616e0149b02f" providerId="ADAL" clId="{C5DDB9A8-49B9-425F-A1EB-786A5DB96285}" dt="2022-12-08T15:03:37.753" v="9060" actId="1076"/>
          <ac:picMkLst>
            <pc:docMk/>
            <pc:sldMk cId="0" sldId="733"/>
            <ac:picMk id="4" creationId="{6628634E-B0D2-4E7F-A16E-7402A8C6F3A3}"/>
          </ac:picMkLst>
        </pc:picChg>
        <pc:picChg chg="add mod">
          <ac:chgData name="BADHAM, JENNIFER M." userId="d3e5acb5-b2db-4b06-ac84-616e0149b02f" providerId="ADAL" clId="{C5DDB9A8-49B9-425F-A1EB-786A5DB96285}" dt="2022-12-08T15:06:24.148" v="9070" actId="1076"/>
          <ac:picMkLst>
            <pc:docMk/>
            <pc:sldMk cId="0" sldId="733"/>
            <ac:picMk id="6" creationId="{81A2921A-8ECA-4E72-9A6C-C13BC311BADE}"/>
          </ac:picMkLst>
        </pc:picChg>
      </pc:sldChg>
      <pc:sldChg chg="modSp mod ord">
        <pc:chgData name="BADHAM, JENNIFER M." userId="d3e5acb5-b2db-4b06-ac84-616e0149b02f" providerId="ADAL" clId="{C5DDB9A8-49B9-425F-A1EB-786A5DB96285}" dt="2022-12-08T15:15:19.110" v="9547" actId="20577"/>
        <pc:sldMkLst>
          <pc:docMk/>
          <pc:sldMk cId="4211652891" sldId="757"/>
        </pc:sldMkLst>
        <pc:spChg chg="mod">
          <ac:chgData name="BADHAM, JENNIFER M." userId="d3e5acb5-b2db-4b06-ac84-616e0149b02f" providerId="ADAL" clId="{C5DDB9A8-49B9-425F-A1EB-786A5DB96285}" dt="2022-12-08T15:15:19.110" v="9547" actId="20577"/>
          <ac:spMkLst>
            <pc:docMk/>
            <pc:sldMk cId="4211652891" sldId="757"/>
            <ac:spMk id="2" creationId="{A09CB34F-E97C-F573-7240-081CE17D9CE5}"/>
          </ac:spMkLst>
        </pc:spChg>
      </pc:sldChg>
      <pc:sldChg chg="addSp delSp modSp mod ord modClrScheme chgLayout">
        <pc:chgData name="BADHAM, JENNIFER M." userId="d3e5acb5-b2db-4b06-ac84-616e0149b02f" providerId="ADAL" clId="{C5DDB9A8-49B9-425F-A1EB-786A5DB96285}" dt="2022-12-08T15:33:23.113" v="9688"/>
        <pc:sldMkLst>
          <pc:docMk/>
          <pc:sldMk cId="3718961477" sldId="758"/>
        </pc:sldMkLst>
        <pc:spChg chg="del mod">
          <ac:chgData name="BADHAM, JENNIFER M." userId="d3e5acb5-b2db-4b06-ac84-616e0149b02f" providerId="ADAL" clId="{C5DDB9A8-49B9-425F-A1EB-786A5DB96285}" dt="2022-12-08T15:31:33.711" v="9679" actId="478"/>
          <ac:spMkLst>
            <pc:docMk/>
            <pc:sldMk cId="3718961477" sldId="758"/>
            <ac:spMk id="3" creationId="{B1226B92-F4AC-6173-A17B-4D864C5C17FA}"/>
          </ac:spMkLst>
        </pc:spChg>
        <pc:spChg chg="add del mod">
          <ac:chgData name="BADHAM, JENNIFER M." userId="d3e5acb5-b2db-4b06-ac84-616e0149b02f" providerId="ADAL" clId="{C5DDB9A8-49B9-425F-A1EB-786A5DB96285}" dt="2022-12-08T15:18:09.299" v="9632"/>
          <ac:spMkLst>
            <pc:docMk/>
            <pc:sldMk cId="3718961477" sldId="758"/>
            <ac:spMk id="4" creationId="{41C0E4B9-E84E-4CBF-A164-FDE5A3A59F16}"/>
          </ac:spMkLst>
        </pc:spChg>
        <pc:spChg chg="del mod">
          <ac:chgData name="BADHAM, JENNIFER M." userId="d3e5acb5-b2db-4b06-ac84-616e0149b02f" providerId="ADAL" clId="{C5DDB9A8-49B9-425F-A1EB-786A5DB96285}" dt="2022-12-08T15:18:18.933" v="9645"/>
          <ac:spMkLst>
            <pc:docMk/>
            <pc:sldMk cId="3718961477" sldId="758"/>
            <ac:spMk id="5" creationId="{F5F28669-5228-F35F-6E77-672881C11DD9}"/>
          </ac:spMkLst>
        </pc:spChg>
        <pc:spChg chg="add del mod">
          <ac:chgData name="BADHAM, JENNIFER M." userId="d3e5acb5-b2db-4b06-ac84-616e0149b02f" providerId="ADAL" clId="{C5DDB9A8-49B9-425F-A1EB-786A5DB96285}" dt="2022-12-08T15:18:31.707" v="9646"/>
          <ac:spMkLst>
            <pc:docMk/>
            <pc:sldMk cId="3718961477" sldId="758"/>
            <ac:spMk id="6" creationId="{489A413B-32DB-484E-91BB-2A7AC5CC5715}"/>
          </ac:spMkLst>
        </pc:spChg>
        <pc:spChg chg="add mod">
          <ac:chgData name="BADHAM, JENNIFER M." userId="d3e5acb5-b2db-4b06-ac84-616e0149b02f" providerId="ADAL" clId="{C5DDB9A8-49B9-425F-A1EB-786A5DB96285}" dt="2022-12-08T15:31:38.103" v="9680" actId="1076"/>
          <ac:spMkLst>
            <pc:docMk/>
            <pc:sldMk cId="3718961477" sldId="758"/>
            <ac:spMk id="8" creationId="{95F40072-6E32-4D5C-B7F4-FA68E7E44859}"/>
          </ac:spMkLst>
        </pc:spChg>
        <pc:spChg chg="mod ord">
          <ac:chgData name="BADHAM, JENNIFER M." userId="d3e5acb5-b2db-4b06-ac84-616e0149b02f" providerId="ADAL" clId="{C5DDB9A8-49B9-425F-A1EB-786A5DB96285}" dt="2022-12-08T15:18:31.707" v="9646"/>
          <ac:spMkLst>
            <pc:docMk/>
            <pc:sldMk cId="3718961477" sldId="758"/>
            <ac:spMk id="90113" creationId="{0B65C67D-CAD8-AC1B-C642-1AAFBCEE0326}"/>
          </ac:spMkLst>
        </pc:spChg>
        <pc:graphicFrameChg chg="mod modGraphic">
          <ac:chgData name="BADHAM, JENNIFER M." userId="d3e5acb5-b2db-4b06-ac84-616e0149b02f" providerId="ADAL" clId="{C5DDB9A8-49B9-425F-A1EB-786A5DB96285}" dt="2022-12-08T15:32:46.415" v="9686" actId="1076"/>
          <ac:graphicFrameMkLst>
            <pc:docMk/>
            <pc:sldMk cId="3718961477" sldId="758"/>
            <ac:graphicFrameMk id="2" creationId="{E5CFF6F5-57FE-9C50-DF90-FB194728ED83}"/>
          </ac:graphicFrameMkLst>
        </pc:graphicFrameChg>
      </pc:sldChg>
      <pc:sldChg chg="modSp mod">
        <pc:chgData name="BADHAM, JENNIFER M." userId="d3e5acb5-b2db-4b06-ac84-616e0149b02f" providerId="ADAL" clId="{C5DDB9A8-49B9-425F-A1EB-786A5DB96285}" dt="2022-12-08T14:18:39.449" v="8779" actId="20577"/>
        <pc:sldMkLst>
          <pc:docMk/>
          <pc:sldMk cId="63153699" sldId="766"/>
        </pc:sldMkLst>
        <pc:spChg chg="mod">
          <ac:chgData name="BADHAM, JENNIFER M." userId="d3e5acb5-b2db-4b06-ac84-616e0149b02f" providerId="ADAL" clId="{C5DDB9A8-49B9-425F-A1EB-786A5DB96285}" dt="2022-12-08T14:18:39.449" v="8779" actId="20577"/>
          <ac:spMkLst>
            <pc:docMk/>
            <pc:sldMk cId="63153699" sldId="766"/>
            <ac:spMk id="3" creationId="{B337F434-7048-DB43-EE2A-693110AAB574}"/>
          </ac:spMkLst>
        </pc:spChg>
      </pc:sldChg>
      <pc:sldChg chg="modSp mod">
        <pc:chgData name="BADHAM, JENNIFER M." userId="d3e5acb5-b2db-4b06-ac84-616e0149b02f" providerId="ADAL" clId="{C5DDB9A8-49B9-425F-A1EB-786A5DB96285}" dt="2022-12-08T10:42:49.001" v="4289" actId="20577"/>
        <pc:sldMkLst>
          <pc:docMk/>
          <pc:sldMk cId="2948994025" sldId="782"/>
        </pc:sldMkLst>
        <pc:spChg chg="mod">
          <ac:chgData name="BADHAM, JENNIFER M." userId="d3e5acb5-b2db-4b06-ac84-616e0149b02f" providerId="ADAL" clId="{C5DDB9A8-49B9-425F-A1EB-786A5DB96285}" dt="2022-12-08T10:42:49.001" v="4289" actId="20577"/>
          <ac:spMkLst>
            <pc:docMk/>
            <pc:sldMk cId="2948994025" sldId="782"/>
            <ac:spMk id="6" creationId="{1A7972D9-397C-0485-E100-C818F0EB8989}"/>
          </ac:spMkLst>
        </pc:spChg>
      </pc:sldChg>
      <pc:sldChg chg="addSp delSp modSp mod modClrScheme chgLayout">
        <pc:chgData name="BADHAM, JENNIFER M." userId="d3e5acb5-b2db-4b06-ac84-616e0149b02f" providerId="ADAL" clId="{C5DDB9A8-49B9-425F-A1EB-786A5DB96285}" dt="2022-12-08T10:44:54.940" v="4433" actId="20577"/>
        <pc:sldMkLst>
          <pc:docMk/>
          <pc:sldMk cId="965614564" sldId="790"/>
        </pc:sldMkLst>
        <pc:spChg chg="mod ord">
          <ac:chgData name="BADHAM, JENNIFER M." userId="d3e5acb5-b2db-4b06-ac84-616e0149b02f" providerId="ADAL" clId="{C5DDB9A8-49B9-425F-A1EB-786A5DB96285}" dt="2022-12-07T17:14:41.341" v="1677" actId="700"/>
          <ac:spMkLst>
            <pc:docMk/>
            <pc:sldMk cId="965614564" sldId="790"/>
            <ac:spMk id="2" creationId="{84C5B96D-425F-527D-DEB1-522E008317E8}"/>
          </ac:spMkLst>
        </pc:spChg>
        <pc:spChg chg="add del mod ord">
          <ac:chgData name="BADHAM, JENNIFER M." userId="d3e5acb5-b2db-4b06-ac84-616e0149b02f" providerId="ADAL" clId="{C5DDB9A8-49B9-425F-A1EB-786A5DB96285}" dt="2022-12-07T17:14:41.341" v="1677" actId="700"/>
          <ac:spMkLst>
            <pc:docMk/>
            <pc:sldMk cId="965614564" sldId="790"/>
            <ac:spMk id="3" creationId="{D935B575-A029-4942-B55A-F8BED9AFD773}"/>
          </ac:spMkLst>
        </pc:spChg>
        <pc:spChg chg="add del mod ord">
          <ac:chgData name="BADHAM, JENNIFER M." userId="d3e5acb5-b2db-4b06-ac84-616e0149b02f" providerId="ADAL" clId="{C5DDB9A8-49B9-425F-A1EB-786A5DB96285}" dt="2022-12-07T17:14:41.341" v="1677" actId="700"/>
          <ac:spMkLst>
            <pc:docMk/>
            <pc:sldMk cId="965614564" sldId="790"/>
            <ac:spMk id="4" creationId="{BBD91E0C-1492-42C9-8F2C-562710F891DC}"/>
          </ac:spMkLst>
        </pc:spChg>
        <pc:spChg chg="add mod ord">
          <ac:chgData name="BADHAM, JENNIFER M." userId="d3e5acb5-b2db-4b06-ac84-616e0149b02f" providerId="ADAL" clId="{C5DDB9A8-49B9-425F-A1EB-786A5DB96285}" dt="2022-12-08T10:44:54.940" v="4433" actId="20577"/>
          <ac:spMkLst>
            <pc:docMk/>
            <pc:sldMk cId="965614564" sldId="790"/>
            <ac:spMk id="5" creationId="{0D173D39-6255-4621-B988-8D341205F40F}"/>
          </ac:spMkLst>
        </pc:spChg>
        <pc:spChg chg="mod ord">
          <ac:chgData name="BADHAM, JENNIFER M." userId="d3e5acb5-b2db-4b06-ac84-616e0149b02f" providerId="ADAL" clId="{C5DDB9A8-49B9-425F-A1EB-786A5DB96285}" dt="2022-12-08T10:44:45.756" v="4431" actId="20577"/>
          <ac:spMkLst>
            <pc:docMk/>
            <pc:sldMk cId="965614564" sldId="790"/>
            <ac:spMk id="7" creationId="{746B0597-DB2E-CA67-D41A-B7FDD670C43D}"/>
          </ac:spMkLst>
        </pc:spChg>
      </pc:sldChg>
      <pc:sldChg chg="addSp modSp mod ord">
        <pc:chgData name="BADHAM, JENNIFER M." userId="d3e5acb5-b2db-4b06-ac84-616e0149b02f" providerId="ADAL" clId="{C5DDB9A8-49B9-425F-A1EB-786A5DB96285}" dt="2022-12-08T12:44:17.715" v="5585" actId="20577"/>
        <pc:sldMkLst>
          <pc:docMk/>
          <pc:sldMk cId="3686716671" sldId="792"/>
        </pc:sldMkLst>
        <pc:spChg chg="add mod">
          <ac:chgData name="BADHAM, JENNIFER M." userId="d3e5acb5-b2db-4b06-ac84-616e0149b02f" providerId="ADAL" clId="{C5DDB9A8-49B9-425F-A1EB-786A5DB96285}" dt="2022-12-06T15:57:56.451" v="916" actId="20577"/>
          <ac:spMkLst>
            <pc:docMk/>
            <pc:sldMk cId="3686716671" sldId="792"/>
            <ac:spMk id="4" creationId="{7FE28E54-4375-4DAE-A4E2-7C36225F51B2}"/>
          </ac:spMkLst>
        </pc:spChg>
        <pc:spChg chg="mod">
          <ac:chgData name="BADHAM, JENNIFER M." userId="d3e5acb5-b2db-4b06-ac84-616e0149b02f" providerId="ADAL" clId="{C5DDB9A8-49B9-425F-A1EB-786A5DB96285}" dt="2022-12-08T12:44:17.715" v="5585" actId="20577"/>
          <ac:spMkLst>
            <pc:docMk/>
            <pc:sldMk cId="3686716671" sldId="792"/>
            <ac:spMk id="6" creationId="{DF32C592-F146-6F76-7197-5CBD4D495047}"/>
          </ac:spMkLst>
        </pc:spChg>
      </pc:sldChg>
      <pc:sldChg chg="modSp mod">
        <pc:chgData name="BADHAM, JENNIFER M." userId="d3e5acb5-b2db-4b06-ac84-616e0149b02f" providerId="ADAL" clId="{C5DDB9A8-49B9-425F-A1EB-786A5DB96285}" dt="2022-12-06T09:39:03.607" v="183" actId="313"/>
        <pc:sldMkLst>
          <pc:docMk/>
          <pc:sldMk cId="2725033944" sldId="793"/>
        </pc:sldMkLst>
        <pc:spChg chg="mod">
          <ac:chgData name="BADHAM, JENNIFER M." userId="d3e5acb5-b2db-4b06-ac84-616e0149b02f" providerId="ADAL" clId="{C5DDB9A8-49B9-425F-A1EB-786A5DB96285}" dt="2022-12-06T09:39:03.607" v="183" actId="313"/>
          <ac:spMkLst>
            <pc:docMk/>
            <pc:sldMk cId="2725033944" sldId="793"/>
            <ac:spMk id="3" creationId="{F5416741-F889-6239-EBC5-CD0A6AFE9CA4}"/>
          </ac:spMkLst>
        </pc:spChg>
      </pc:sldChg>
      <pc:sldChg chg="modSp mod">
        <pc:chgData name="BADHAM, JENNIFER M." userId="d3e5acb5-b2db-4b06-ac84-616e0149b02f" providerId="ADAL" clId="{C5DDB9A8-49B9-425F-A1EB-786A5DB96285}" dt="2022-12-06T15:32:03.512" v="318" actId="20577"/>
        <pc:sldMkLst>
          <pc:docMk/>
          <pc:sldMk cId="3964724069" sldId="796"/>
        </pc:sldMkLst>
        <pc:spChg chg="mod">
          <ac:chgData name="BADHAM, JENNIFER M." userId="d3e5acb5-b2db-4b06-ac84-616e0149b02f" providerId="ADAL" clId="{C5DDB9A8-49B9-425F-A1EB-786A5DB96285}" dt="2022-12-06T15:32:03.512" v="318" actId="20577"/>
          <ac:spMkLst>
            <pc:docMk/>
            <pc:sldMk cId="3964724069" sldId="796"/>
            <ac:spMk id="13" creationId="{6524E6F2-6FBC-BD1D-BC20-9E5D6A291B41}"/>
          </ac:spMkLst>
        </pc:spChg>
      </pc:sldChg>
      <pc:sldChg chg="modSp mod">
        <pc:chgData name="BADHAM, JENNIFER M." userId="d3e5acb5-b2db-4b06-ac84-616e0149b02f" providerId="ADAL" clId="{C5DDB9A8-49B9-425F-A1EB-786A5DB96285}" dt="2022-12-07T17:06:30.909" v="1102" actId="20577"/>
        <pc:sldMkLst>
          <pc:docMk/>
          <pc:sldMk cId="2959722036" sldId="797"/>
        </pc:sldMkLst>
        <pc:spChg chg="mod">
          <ac:chgData name="BADHAM, JENNIFER M." userId="d3e5acb5-b2db-4b06-ac84-616e0149b02f" providerId="ADAL" clId="{C5DDB9A8-49B9-425F-A1EB-786A5DB96285}" dt="2022-12-06T09:16:03.694" v="25" actId="1076"/>
          <ac:spMkLst>
            <pc:docMk/>
            <pc:sldMk cId="2959722036" sldId="797"/>
            <ac:spMk id="32" creationId="{0704B39B-1E7B-5DB7-90B3-AAE6CE3EE5A3}"/>
          </ac:spMkLst>
        </pc:spChg>
        <pc:spChg chg="mod">
          <ac:chgData name="BADHAM, JENNIFER M." userId="d3e5acb5-b2db-4b06-ac84-616e0149b02f" providerId="ADAL" clId="{C5DDB9A8-49B9-425F-A1EB-786A5DB96285}" dt="2022-12-07T17:06:30.909" v="1102" actId="20577"/>
          <ac:spMkLst>
            <pc:docMk/>
            <pc:sldMk cId="2959722036" sldId="797"/>
            <ac:spMk id="33" creationId="{F908505E-7BFF-391C-4D19-4A12C00CD440}"/>
          </ac:spMkLst>
        </pc:spChg>
        <pc:grpChg chg="mod">
          <ac:chgData name="BADHAM, JENNIFER M." userId="d3e5acb5-b2db-4b06-ac84-616e0149b02f" providerId="ADAL" clId="{C5DDB9A8-49B9-425F-A1EB-786A5DB96285}" dt="2022-12-06T09:15:55.008" v="24" actId="1076"/>
          <ac:grpSpMkLst>
            <pc:docMk/>
            <pc:sldMk cId="2959722036" sldId="797"/>
            <ac:grpSpMk id="10" creationId="{67BC084F-EE6A-8592-0F27-CDE935C1BEA9}"/>
          </ac:grpSpMkLst>
        </pc:grpChg>
        <pc:grpChg chg="mod">
          <ac:chgData name="BADHAM, JENNIFER M." userId="d3e5acb5-b2db-4b06-ac84-616e0149b02f" providerId="ADAL" clId="{C5DDB9A8-49B9-425F-A1EB-786A5DB96285}" dt="2022-12-06T09:15:49.096" v="22" actId="1076"/>
          <ac:grpSpMkLst>
            <pc:docMk/>
            <pc:sldMk cId="2959722036" sldId="797"/>
            <ac:grpSpMk id="13" creationId="{265D0B30-8C5F-FC69-CA2C-C5C27AC9F673}"/>
          </ac:grpSpMkLst>
        </pc:grpChg>
        <pc:graphicFrameChg chg="mod">
          <ac:chgData name="BADHAM, JENNIFER M." userId="d3e5acb5-b2db-4b06-ac84-616e0149b02f" providerId="ADAL" clId="{C5DDB9A8-49B9-425F-A1EB-786A5DB96285}" dt="2022-12-06T09:15:37.288" v="21" actId="20577"/>
          <ac:graphicFrameMkLst>
            <pc:docMk/>
            <pc:sldMk cId="2959722036" sldId="797"/>
            <ac:graphicFrameMk id="9" creationId="{90FB21F7-4629-95C6-9E28-64726A9309FA}"/>
          </ac:graphicFrameMkLst>
        </pc:graphicFrameChg>
        <pc:picChg chg="mod">
          <ac:chgData name="BADHAM, JENNIFER M." userId="d3e5acb5-b2db-4b06-ac84-616e0149b02f" providerId="ADAL" clId="{C5DDB9A8-49B9-425F-A1EB-786A5DB96285}" dt="2022-12-06T09:16:03.694" v="25" actId="1076"/>
          <ac:picMkLst>
            <pc:docMk/>
            <pc:sldMk cId="2959722036" sldId="797"/>
            <ac:picMk id="31" creationId="{F6396338-E32E-9EC8-F2D9-A1DCC631C13A}"/>
          </ac:picMkLst>
        </pc:picChg>
        <pc:cxnChg chg="mod">
          <ac:chgData name="BADHAM, JENNIFER M." userId="d3e5acb5-b2db-4b06-ac84-616e0149b02f" providerId="ADAL" clId="{C5DDB9A8-49B9-425F-A1EB-786A5DB96285}" dt="2022-12-06T09:15:52.064" v="23" actId="1076"/>
          <ac:cxnSpMkLst>
            <pc:docMk/>
            <pc:sldMk cId="2959722036" sldId="797"/>
            <ac:cxnSpMk id="21" creationId="{3DDCA9BB-3FAB-E7A8-F605-B54B2CFA9170}"/>
          </ac:cxnSpMkLst>
        </pc:cxnChg>
      </pc:sldChg>
      <pc:sldChg chg="addSp modSp mod">
        <pc:chgData name="BADHAM, JENNIFER M." userId="d3e5acb5-b2db-4b06-ac84-616e0149b02f" providerId="ADAL" clId="{C5DDB9A8-49B9-425F-A1EB-786A5DB96285}" dt="2022-12-07T17:07:33.952" v="1116" actId="1076"/>
        <pc:sldMkLst>
          <pc:docMk/>
          <pc:sldMk cId="3673384516" sldId="798"/>
        </pc:sldMkLst>
        <pc:spChg chg="add mod">
          <ac:chgData name="BADHAM, JENNIFER M." userId="d3e5acb5-b2db-4b06-ac84-616e0149b02f" providerId="ADAL" clId="{C5DDB9A8-49B9-425F-A1EB-786A5DB96285}" dt="2022-12-07T17:07:33.952" v="1116" actId="1076"/>
          <ac:spMkLst>
            <pc:docMk/>
            <pc:sldMk cId="3673384516" sldId="798"/>
            <ac:spMk id="8" creationId="{DA506417-2DF6-484A-8226-143BD22A1525}"/>
          </ac:spMkLst>
        </pc:spChg>
        <pc:spChg chg="mod">
          <ac:chgData name="BADHAM, JENNIFER M." userId="d3e5acb5-b2db-4b06-ac84-616e0149b02f" providerId="ADAL" clId="{C5DDB9A8-49B9-425F-A1EB-786A5DB96285}" dt="2022-12-07T17:07:12.567" v="1112" actId="1076"/>
          <ac:spMkLst>
            <pc:docMk/>
            <pc:sldMk cId="3673384516" sldId="798"/>
            <ac:spMk id="9" creationId="{CAB246A9-F55B-66BF-EA07-9C3DA8B2191A}"/>
          </ac:spMkLst>
        </pc:spChg>
      </pc:sldChg>
      <pc:sldChg chg="modSp mod">
        <pc:chgData name="BADHAM, JENNIFER M." userId="d3e5acb5-b2db-4b06-ac84-616e0149b02f" providerId="ADAL" clId="{C5DDB9A8-49B9-425F-A1EB-786A5DB96285}" dt="2022-12-08T10:43:16.522" v="4319" actId="20577"/>
        <pc:sldMkLst>
          <pc:docMk/>
          <pc:sldMk cId="1083938677" sldId="799"/>
        </pc:sldMkLst>
        <pc:spChg chg="mod">
          <ac:chgData name="BADHAM, JENNIFER M." userId="d3e5acb5-b2db-4b06-ac84-616e0149b02f" providerId="ADAL" clId="{C5DDB9A8-49B9-425F-A1EB-786A5DB96285}" dt="2022-12-08T10:43:16.522" v="4319" actId="20577"/>
          <ac:spMkLst>
            <pc:docMk/>
            <pc:sldMk cId="1083938677" sldId="799"/>
            <ac:spMk id="2" creationId="{47DB31D1-28BF-32DD-E235-DF6CBBACA340}"/>
          </ac:spMkLst>
        </pc:spChg>
        <pc:spChg chg="mod">
          <ac:chgData name="BADHAM, JENNIFER M." userId="d3e5acb5-b2db-4b06-ac84-616e0149b02f" providerId="ADAL" clId="{C5DDB9A8-49B9-425F-A1EB-786A5DB96285}" dt="2022-12-08T10:43:06.346" v="4309" actId="20577"/>
          <ac:spMkLst>
            <pc:docMk/>
            <pc:sldMk cId="1083938677" sldId="799"/>
            <ac:spMk id="4" creationId="{82269EEA-5AA5-8971-841E-FAB6586E800F}"/>
          </ac:spMkLst>
        </pc:spChg>
      </pc:sldChg>
      <pc:sldChg chg="addSp delSp modSp add mod">
        <pc:chgData name="BADHAM, JENNIFER M." userId="d3e5acb5-b2db-4b06-ac84-616e0149b02f" providerId="ADAL" clId="{C5DDB9A8-49B9-425F-A1EB-786A5DB96285}" dt="2022-12-08T09:16:32.820" v="2478" actId="20577"/>
        <pc:sldMkLst>
          <pc:docMk/>
          <pc:sldMk cId="2373976888" sldId="801"/>
        </pc:sldMkLst>
        <pc:spChg chg="add del mod">
          <ac:chgData name="BADHAM, JENNIFER M." userId="d3e5acb5-b2db-4b06-ac84-616e0149b02f" providerId="ADAL" clId="{C5DDB9A8-49B9-425F-A1EB-786A5DB96285}" dt="2022-12-06T09:22:06.628" v="86" actId="478"/>
          <ac:spMkLst>
            <pc:docMk/>
            <pc:sldMk cId="2373976888" sldId="801"/>
            <ac:spMk id="2" creationId="{AB8AED70-2758-4580-9176-080A0CA5EC6F}"/>
          </ac:spMkLst>
        </pc:spChg>
        <pc:spChg chg="mod">
          <ac:chgData name="BADHAM, JENNIFER M." userId="d3e5acb5-b2db-4b06-ac84-616e0149b02f" providerId="ADAL" clId="{C5DDB9A8-49B9-425F-A1EB-786A5DB96285}" dt="2022-12-06T09:20:16.083" v="70" actId="20577"/>
          <ac:spMkLst>
            <pc:docMk/>
            <pc:sldMk cId="2373976888" sldId="801"/>
            <ac:spMk id="4" creationId="{E054DBA2-85A3-38F7-2149-E4A6FD3E302A}"/>
          </ac:spMkLst>
        </pc:spChg>
        <pc:spChg chg="add del mod">
          <ac:chgData name="BADHAM, JENNIFER M." userId="d3e5acb5-b2db-4b06-ac84-616e0149b02f" providerId="ADAL" clId="{C5DDB9A8-49B9-425F-A1EB-786A5DB96285}" dt="2022-12-06T09:22:07.810" v="87" actId="478"/>
          <ac:spMkLst>
            <pc:docMk/>
            <pc:sldMk cId="2373976888" sldId="801"/>
            <ac:spMk id="5" creationId="{596C01AB-782F-47CA-B44D-7CAA1AE07259}"/>
          </ac:spMkLst>
        </pc:spChg>
        <pc:spChg chg="add del mod">
          <ac:chgData name="BADHAM, JENNIFER M." userId="d3e5acb5-b2db-4b06-ac84-616e0149b02f" providerId="ADAL" clId="{C5DDB9A8-49B9-425F-A1EB-786A5DB96285}" dt="2022-12-06T09:22:14.098" v="88" actId="478"/>
          <ac:spMkLst>
            <pc:docMk/>
            <pc:sldMk cId="2373976888" sldId="801"/>
            <ac:spMk id="6" creationId="{1D877D8E-F400-4D8F-A245-4AD01EA3DCEC}"/>
          </ac:spMkLst>
        </pc:spChg>
        <pc:spChg chg="add del mod">
          <ac:chgData name="BADHAM, JENNIFER M." userId="d3e5acb5-b2db-4b06-ac84-616e0149b02f" providerId="ADAL" clId="{C5DDB9A8-49B9-425F-A1EB-786A5DB96285}" dt="2022-12-06T09:22:15.617" v="89" actId="478"/>
          <ac:spMkLst>
            <pc:docMk/>
            <pc:sldMk cId="2373976888" sldId="801"/>
            <ac:spMk id="7" creationId="{F73FC6D5-91F9-4B4F-97B8-A10DB8D4749B}"/>
          </ac:spMkLst>
        </pc:spChg>
        <pc:graphicFrameChg chg="mod modGraphic">
          <ac:chgData name="BADHAM, JENNIFER M." userId="d3e5acb5-b2db-4b06-ac84-616e0149b02f" providerId="ADAL" clId="{C5DDB9A8-49B9-425F-A1EB-786A5DB96285}" dt="2022-12-08T09:16:32.820" v="2478" actId="20577"/>
          <ac:graphicFrameMkLst>
            <pc:docMk/>
            <pc:sldMk cId="2373976888" sldId="801"/>
            <ac:graphicFrameMk id="3" creationId="{DB2FC030-73A5-04BE-B775-226F18F661DC}"/>
          </ac:graphicFrameMkLst>
        </pc:graphicFrameChg>
      </pc:sldChg>
      <pc:sldChg chg="addSp delSp modSp new mod">
        <pc:chgData name="BADHAM, JENNIFER M." userId="d3e5acb5-b2db-4b06-ac84-616e0149b02f" providerId="ADAL" clId="{C5DDB9A8-49B9-425F-A1EB-786A5DB96285}" dt="2022-12-08T10:44:17.195" v="4421" actId="6549"/>
        <pc:sldMkLst>
          <pc:docMk/>
          <pc:sldMk cId="100245018" sldId="802"/>
        </pc:sldMkLst>
        <pc:spChg chg="mod">
          <ac:chgData name="BADHAM, JENNIFER M." userId="d3e5acb5-b2db-4b06-ac84-616e0149b02f" providerId="ADAL" clId="{C5DDB9A8-49B9-425F-A1EB-786A5DB96285}" dt="2022-12-07T17:12:41.853" v="1675" actId="6549"/>
          <ac:spMkLst>
            <pc:docMk/>
            <pc:sldMk cId="100245018" sldId="802"/>
            <ac:spMk id="2" creationId="{295B5772-7201-4ABD-BD4E-B5FE20B0804B}"/>
          </ac:spMkLst>
        </pc:spChg>
        <pc:spChg chg="mod">
          <ac:chgData name="BADHAM, JENNIFER M." userId="d3e5acb5-b2db-4b06-ac84-616e0149b02f" providerId="ADAL" clId="{C5DDB9A8-49B9-425F-A1EB-786A5DB96285}" dt="2022-12-08T10:44:17.195" v="4421" actId="6549"/>
          <ac:spMkLst>
            <pc:docMk/>
            <pc:sldMk cId="100245018" sldId="802"/>
            <ac:spMk id="3" creationId="{74D9A094-9652-46F3-A457-D5F2BE0E5E28}"/>
          </ac:spMkLst>
        </pc:spChg>
        <pc:spChg chg="del">
          <ac:chgData name="BADHAM, JENNIFER M." userId="d3e5acb5-b2db-4b06-ac84-616e0149b02f" providerId="ADAL" clId="{C5DDB9A8-49B9-425F-A1EB-786A5DB96285}" dt="2022-12-07T15:45:29.527" v="917" actId="931"/>
          <ac:spMkLst>
            <pc:docMk/>
            <pc:sldMk cId="100245018" sldId="802"/>
            <ac:spMk id="4" creationId="{37387C0E-1208-4AA4-92D0-F49A17E4A11C}"/>
          </ac:spMkLst>
        </pc:spChg>
        <pc:spChg chg="add mod">
          <ac:chgData name="BADHAM, JENNIFER M." userId="d3e5acb5-b2db-4b06-ac84-616e0149b02f" providerId="ADAL" clId="{C5DDB9A8-49B9-425F-A1EB-786A5DB96285}" dt="2022-12-06T15:51:13.122" v="906" actId="20577"/>
          <ac:spMkLst>
            <pc:docMk/>
            <pc:sldMk cId="100245018" sldId="802"/>
            <ac:spMk id="5" creationId="{69A12DFF-734C-48AF-BFA1-6AA57DD68BAA}"/>
          </ac:spMkLst>
        </pc:spChg>
        <pc:picChg chg="add mod">
          <ac:chgData name="BADHAM, JENNIFER M." userId="d3e5acb5-b2db-4b06-ac84-616e0149b02f" providerId="ADAL" clId="{C5DDB9A8-49B9-425F-A1EB-786A5DB96285}" dt="2022-12-07T15:46:19.119" v="921" actId="1076"/>
          <ac:picMkLst>
            <pc:docMk/>
            <pc:sldMk cId="100245018" sldId="802"/>
            <ac:picMk id="7" creationId="{EF33C09B-A7A8-4846-A510-71518340007D}"/>
          </ac:picMkLst>
        </pc:picChg>
      </pc:sldChg>
      <pc:sldChg chg="new del">
        <pc:chgData name="BADHAM, JENNIFER M." userId="d3e5acb5-b2db-4b06-ac84-616e0149b02f" providerId="ADAL" clId="{C5DDB9A8-49B9-425F-A1EB-786A5DB96285}" dt="2022-12-06T09:35:25.011" v="142" actId="47"/>
        <pc:sldMkLst>
          <pc:docMk/>
          <pc:sldMk cId="692716817" sldId="802"/>
        </pc:sldMkLst>
      </pc:sldChg>
      <pc:sldChg chg="modSp mod">
        <pc:chgData name="BADHAM, JENNIFER M." userId="d3e5acb5-b2db-4b06-ac84-616e0149b02f" providerId="ADAL" clId="{C5DDB9A8-49B9-425F-A1EB-786A5DB96285}" dt="2022-12-08T10:45:41.712" v="4454"/>
        <pc:sldMkLst>
          <pc:docMk/>
          <pc:sldMk cId="3722687281" sldId="803"/>
        </pc:sldMkLst>
        <pc:spChg chg="mod">
          <ac:chgData name="BADHAM, JENNIFER M." userId="d3e5acb5-b2db-4b06-ac84-616e0149b02f" providerId="ADAL" clId="{C5DDB9A8-49B9-425F-A1EB-786A5DB96285}" dt="2022-12-08T10:45:41.712" v="4454"/>
          <ac:spMkLst>
            <pc:docMk/>
            <pc:sldMk cId="3722687281" sldId="803"/>
            <ac:spMk id="5" creationId="{4EB9327E-10C0-E903-13DA-619E50A0029E}"/>
          </ac:spMkLst>
        </pc:spChg>
      </pc:sldChg>
      <pc:sldChg chg="modSp mod">
        <pc:chgData name="BADHAM, JENNIFER M." userId="d3e5acb5-b2db-4b06-ac84-616e0149b02f" providerId="ADAL" clId="{C5DDB9A8-49B9-425F-A1EB-786A5DB96285}" dt="2022-12-08T09:56:27.703" v="3197" actId="20577"/>
        <pc:sldMkLst>
          <pc:docMk/>
          <pc:sldMk cId="2319433258" sldId="804"/>
        </pc:sldMkLst>
        <pc:graphicFrameChg chg="modGraphic">
          <ac:chgData name="BADHAM, JENNIFER M." userId="d3e5acb5-b2db-4b06-ac84-616e0149b02f" providerId="ADAL" clId="{C5DDB9A8-49B9-425F-A1EB-786A5DB96285}" dt="2022-12-08T09:56:27.703" v="3197" actId="20577"/>
          <ac:graphicFrameMkLst>
            <pc:docMk/>
            <pc:sldMk cId="2319433258" sldId="804"/>
            <ac:graphicFrameMk id="3" creationId="{DB2FC030-73A5-04BE-B775-226F18F661DC}"/>
          </ac:graphicFrameMkLst>
        </pc:graphicFrameChg>
      </pc:sldChg>
      <pc:sldChg chg="addSp delSp modSp new mod modClrScheme chgLayout">
        <pc:chgData name="BADHAM, JENNIFER M." userId="d3e5acb5-b2db-4b06-ac84-616e0149b02f" providerId="ADAL" clId="{C5DDB9A8-49B9-425F-A1EB-786A5DB96285}" dt="2022-12-08T14:03:29.636" v="8037"/>
        <pc:sldMkLst>
          <pc:docMk/>
          <pc:sldMk cId="3310244700" sldId="805"/>
        </pc:sldMkLst>
        <pc:spChg chg="mod ord">
          <ac:chgData name="BADHAM, JENNIFER M." userId="d3e5acb5-b2db-4b06-ac84-616e0149b02f" providerId="ADAL" clId="{C5DDB9A8-49B9-425F-A1EB-786A5DB96285}" dt="2022-12-08T09:42:14.467" v="2531" actId="700"/>
          <ac:spMkLst>
            <pc:docMk/>
            <pc:sldMk cId="3310244700" sldId="805"/>
            <ac:spMk id="2" creationId="{52DA8CB0-D371-42AD-A623-979D84447F26}"/>
          </ac:spMkLst>
        </pc:spChg>
        <pc:spChg chg="add mod ord">
          <ac:chgData name="BADHAM, JENNIFER M." userId="d3e5acb5-b2db-4b06-ac84-616e0149b02f" providerId="ADAL" clId="{C5DDB9A8-49B9-425F-A1EB-786A5DB96285}" dt="2022-12-08T14:03:29.636" v="8037"/>
          <ac:spMkLst>
            <pc:docMk/>
            <pc:sldMk cId="3310244700" sldId="805"/>
            <ac:spMk id="3" creationId="{BEE968D1-36B3-4F6B-9997-DA90D5C53365}"/>
          </ac:spMkLst>
        </pc:spChg>
        <pc:grpChg chg="add mod">
          <ac:chgData name="BADHAM, JENNIFER M." userId="d3e5acb5-b2db-4b06-ac84-616e0149b02f" providerId="ADAL" clId="{C5DDB9A8-49B9-425F-A1EB-786A5DB96285}" dt="2022-12-08T12:45:56.245" v="5592" actId="1076"/>
          <ac:grpSpMkLst>
            <pc:docMk/>
            <pc:sldMk cId="3310244700" sldId="805"/>
            <ac:grpSpMk id="9" creationId="{6E82F0B1-EE2D-4E37-9416-DFE4403BC1F8}"/>
          </ac:grpSpMkLst>
        </pc:grpChg>
        <pc:picChg chg="add del mod">
          <ac:chgData name="BADHAM, JENNIFER M." userId="d3e5acb5-b2db-4b06-ac84-616e0149b02f" providerId="ADAL" clId="{C5DDB9A8-49B9-425F-A1EB-786A5DB96285}" dt="2022-12-08T09:50:23.926" v="3029" actId="478"/>
          <ac:picMkLst>
            <pc:docMk/>
            <pc:sldMk cId="3310244700" sldId="805"/>
            <ac:picMk id="5" creationId="{68458A19-93E0-4246-98CE-D73830F4EC99}"/>
          </ac:picMkLst>
        </pc:picChg>
        <pc:picChg chg="add mod">
          <ac:chgData name="BADHAM, JENNIFER M." userId="d3e5acb5-b2db-4b06-ac84-616e0149b02f" providerId="ADAL" clId="{C5DDB9A8-49B9-425F-A1EB-786A5DB96285}" dt="2022-12-08T12:45:43.429" v="5590" actId="164"/>
          <ac:picMkLst>
            <pc:docMk/>
            <pc:sldMk cId="3310244700" sldId="805"/>
            <ac:picMk id="7" creationId="{AFCD050C-D1F2-4DDE-A882-C12299C6414E}"/>
          </ac:picMkLst>
        </pc:picChg>
        <pc:picChg chg="add mod">
          <ac:chgData name="BADHAM, JENNIFER M." userId="d3e5acb5-b2db-4b06-ac84-616e0149b02f" providerId="ADAL" clId="{C5DDB9A8-49B9-425F-A1EB-786A5DB96285}" dt="2022-12-08T12:45:43.429" v="5590" actId="164"/>
          <ac:picMkLst>
            <pc:docMk/>
            <pc:sldMk cId="3310244700" sldId="805"/>
            <ac:picMk id="8" creationId="{92A4184E-0698-48F6-93CF-1DE3EECF6D77}"/>
          </ac:picMkLst>
        </pc:picChg>
      </pc:sldChg>
      <pc:sldChg chg="addSp delSp modSp new mod ord modClrScheme chgLayout">
        <pc:chgData name="BADHAM, JENNIFER M." userId="d3e5acb5-b2db-4b06-ac84-616e0149b02f" providerId="ADAL" clId="{C5DDB9A8-49B9-425F-A1EB-786A5DB96285}" dt="2022-12-08T14:09:31.525" v="8250" actId="6549"/>
        <pc:sldMkLst>
          <pc:docMk/>
          <pc:sldMk cId="4054793485" sldId="806"/>
        </pc:sldMkLst>
        <pc:spChg chg="mod ord">
          <ac:chgData name="BADHAM, JENNIFER M." userId="d3e5acb5-b2db-4b06-ac84-616e0149b02f" providerId="ADAL" clId="{C5DDB9A8-49B9-425F-A1EB-786A5DB96285}" dt="2022-12-08T14:09:31.525" v="8250" actId="6549"/>
          <ac:spMkLst>
            <pc:docMk/>
            <pc:sldMk cId="4054793485" sldId="806"/>
            <ac:spMk id="2" creationId="{4F5D59B3-2760-4C72-B393-328B391A48E0}"/>
          </ac:spMkLst>
        </pc:spChg>
        <pc:spChg chg="add mod ord">
          <ac:chgData name="BADHAM, JENNIFER M." userId="d3e5acb5-b2db-4b06-ac84-616e0149b02f" providerId="ADAL" clId="{C5DDB9A8-49B9-425F-A1EB-786A5DB96285}" dt="2022-12-08T13:33:37.487" v="8024" actId="20577"/>
          <ac:spMkLst>
            <pc:docMk/>
            <pc:sldMk cId="4054793485" sldId="806"/>
            <ac:spMk id="3" creationId="{AA7ADDF0-614F-4C85-87E4-98C280F27F05}"/>
          </ac:spMkLst>
        </pc:spChg>
        <pc:spChg chg="add del mod">
          <ac:chgData name="BADHAM, JENNIFER M." userId="d3e5acb5-b2db-4b06-ac84-616e0149b02f" providerId="ADAL" clId="{C5DDB9A8-49B9-425F-A1EB-786A5DB96285}" dt="2022-12-08T13:13:35.172" v="7686"/>
          <ac:spMkLst>
            <pc:docMk/>
            <pc:sldMk cId="4054793485" sldId="806"/>
            <ac:spMk id="5" creationId="{632F9D48-A43A-49BF-9EE6-D94F4230F3B0}"/>
          </ac:spMkLst>
        </pc:spChg>
        <pc:spChg chg="add del mod">
          <ac:chgData name="BADHAM, JENNIFER M." userId="d3e5acb5-b2db-4b06-ac84-616e0149b02f" providerId="ADAL" clId="{C5DDB9A8-49B9-425F-A1EB-786A5DB96285}" dt="2022-12-08T13:13:35.172" v="7686"/>
          <ac:spMkLst>
            <pc:docMk/>
            <pc:sldMk cId="4054793485" sldId="806"/>
            <ac:spMk id="6" creationId="{E6E8950B-5850-4E35-948C-9652C6CA7B27}"/>
          </ac:spMkLst>
        </pc:spChg>
        <pc:spChg chg="add del mod ord">
          <ac:chgData name="BADHAM, JENNIFER M." userId="d3e5acb5-b2db-4b06-ac84-616e0149b02f" providerId="ADAL" clId="{C5DDB9A8-49B9-425F-A1EB-786A5DB96285}" dt="2022-12-08T13:24:09.948" v="7791" actId="478"/>
          <ac:spMkLst>
            <pc:docMk/>
            <pc:sldMk cId="4054793485" sldId="806"/>
            <ac:spMk id="10" creationId="{91BCD0CB-D062-41DC-B8D3-CBC81493331C}"/>
          </ac:spMkLst>
        </pc:spChg>
        <pc:spChg chg="add mod">
          <ac:chgData name="BADHAM, JENNIFER M." userId="d3e5acb5-b2db-4b06-ac84-616e0149b02f" providerId="ADAL" clId="{C5DDB9A8-49B9-425F-A1EB-786A5DB96285}" dt="2022-12-08T13:30:30.654" v="7856" actId="14100"/>
          <ac:spMkLst>
            <pc:docMk/>
            <pc:sldMk cId="4054793485" sldId="806"/>
            <ac:spMk id="11" creationId="{85DA62D6-C08C-43D1-8420-E06A86C3FE28}"/>
          </ac:spMkLst>
        </pc:spChg>
        <pc:graphicFrameChg chg="add mod modGraphic">
          <ac:chgData name="BADHAM, JENNIFER M." userId="d3e5acb5-b2db-4b06-ac84-616e0149b02f" providerId="ADAL" clId="{C5DDB9A8-49B9-425F-A1EB-786A5DB96285}" dt="2022-12-08T13:29:54.432" v="7852" actId="20577"/>
          <ac:graphicFrameMkLst>
            <pc:docMk/>
            <pc:sldMk cId="4054793485" sldId="806"/>
            <ac:graphicFrameMk id="9" creationId="{CA6CA7B8-2EA1-48F1-9EB4-09F452BD6D26}"/>
          </ac:graphicFrameMkLst>
        </pc:graphicFrameChg>
        <pc:picChg chg="add del mod">
          <ac:chgData name="BADHAM, JENNIFER M." userId="d3e5acb5-b2db-4b06-ac84-616e0149b02f" providerId="ADAL" clId="{C5DDB9A8-49B9-425F-A1EB-786A5DB96285}" dt="2022-12-08T13:22:11.034" v="7769" actId="478"/>
          <ac:picMkLst>
            <pc:docMk/>
            <pc:sldMk cId="4054793485" sldId="806"/>
            <ac:picMk id="4" creationId="{AA78B793-1C67-4B87-AF89-1FC6BB8DE1BA}"/>
          </ac:picMkLst>
        </pc:picChg>
        <pc:picChg chg="add del mod">
          <ac:chgData name="BADHAM, JENNIFER M." userId="d3e5acb5-b2db-4b06-ac84-616e0149b02f" providerId="ADAL" clId="{C5DDB9A8-49B9-425F-A1EB-786A5DB96285}" dt="2022-12-08T13:22:09.722" v="7767" actId="478"/>
          <ac:picMkLst>
            <pc:docMk/>
            <pc:sldMk cId="4054793485" sldId="806"/>
            <ac:picMk id="7" creationId="{C578766E-21B7-4FCA-B9AA-0908171AB867}"/>
          </ac:picMkLst>
        </pc:picChg>
        <pc:picChg chg="add del mod ord">
          <ac:chgData name="BADHAM, JENNIFER M." userId="d3e5acb5-b2db-4b06-ac84-616e0149b02f" providerId="ADAL" clId="{C5DDB9A8-49B9-425F-A1EB-786A5DB96285}" dt="2022-12-08T13:22:10.425" v="7768" actId="478"/>
          <ac:picMkLst>
            <pc:docMk/>
            <pc:sldMk cId="4054793485" sldId="806"/>
            <ac:picMk id="8" creationId="{B79B3871-36CF-4078-A8CC-9FACE3BD1767}"/>
          </ac:picMkLst>
        </pc:picChg>
      </pc:sldChg>
      <pc:sldChg chg="addSp delSp modSp new mod ord modClrScheme chgLayout">
        <pc:chgData name="BADHAM, JENNIFER M." userId="d3e5acb5-b2db-4b06-ac84-616e0149b02f" providerId="ADAL" clId="{C5DDB9A8-49B9-425F-A1EB-786A5DB96285}" dt="2022-12-08T10:40:33.480" v="4161" actId="20577"/>
        <pc:sldMkLst>
          <pc:docMk/>
          <pc:sldMk cId="422823929" sldId="807"/>
        </pc:sldMkLst>
        <pc:spChg chg="mod ord">
          <ac:chgData name="BADHAM, JENNIFER M." userId="d3e5acb5-b2db-4b06-ac84-616e0149b02f" providerId="ADAL" clId="{C5DDB9A8-49B9-425F-A1EB-786A5DB96285}" dt="2022-12-08T10:40:33.480" v="4161" actId="20577"/>
          <ac:spMkLst>
            <pc:docMk/>
            <pc:sldMk cId="422823929" sldId="807"/>
            <ac:spMk id="2" creationId="{966F1AAD-8F4C-45A5-819A-5B3A1B18A7F7}"/>
          </ac:spMkLst>
        </pc:spChg>
        <pc:spChg chg="del">
          <ac:chgData name="BADHAM, JENNIFER M." userId="d3e5acb5-b2db-4b06-ac84-616e0149b02f" providerId="ADAL" clId="{C5DDB9A8-49B9-425F-A1EB-786A5DB96285}" dt="2022-12-08T10:11:24.819" v="3607" actId="700"/>
          <ac:spMkLst>
            <pc:docMk/>
            <pc:sldMk cId="422823929" sldId="807"/>
            <ac:spMk id="3" creationId="{5D38C7A2-4B84-4693-A03E-96C30847ED87}"/>
          </ac:spMkLst>
        </pc:spChg>
        <pc:spChg chg="add mod ord">
          <ac:chgData name="BADHAM, JENNIFER M." userId="d3e5acb5-b2db-4b06-ac84-616e0149b02f" providerId="ADAL" clId="{C5DDB9A8-49B9-425F-A1EB-786A5DB96285}" dt="2022-12-08T10:39:25.079" v="4152" actId="20577"/>
          <ac:spMkLst>
            <pc:docMk/>
            <pc:sldMk cId="422823929" sldId="807"/>
            <ac:spMk id="9" creationId="{9A2F7C53-83A8-45C9-9840-0E9004EEA829}"/>
          </ac:spMkLst>
        </pc:spChg>
        <pc:graphicFrameChg chg="add mod modGraphic">
          <ac:chgData name="BADHAM, JENNIFER M." userId="d3e5acb5-b2db-4b06-ac84-616e0149b02f" providerId="ADAL" clId="{C5DDB9A8-49B9-425F-A1EB-786A5DB96285}" dt="2022-12-08T10:33:15.131" v="3845" actId="1076"/>
          <ac:graphicFrameMkLst>
            <pc:docMk/>
            <pc:sldMk cId="422823929" sldId="807"/>
            <ac:graphicFrameMk id="4" creationId="{3D144A72-560F-4646-B612-2AEDA4614B46}"/>
          </ac:graphicFrameMkLst>
        </pc:graphicFrameChg>
        <pc:graphicFrameChg chg="add mod modGraphic">
          <ac:chgData name="BADHAM, JENNIFER M." userId="d3e5acb5-b2db-4b06-ac84-616e0149b02f" providerId="ADAL" clId="{C5DDB9A8-49B9-425F-A1EB-786A5DB96285}" dt="2022-12-08T10:33:15.131" v="3845" actId="1076"/>
          <ac:graphicFrameMkLst>
            <pc:docMk/>
            <pc:sldMk cId="422823929" sldId="807"/>
            <ac:graphicFrameMk id="5" creationId="{059C1F20-85A3-46D8-B49D-B0C0715612E6}"/>
          </ac:graphicFrameMkLst>
        </pc:graphicFrameChg>
        <pc:graphicFrameChg chg="add mod modGraphic">
          <ac:chgData name="BADHAM, JENNIFER M." userId="d3e5acb5-b2db-4b06-ac84-616e0149b02f" providerId="ADAL" clId="{C5DDB9A8-49B9-425F-A1EB-786A5DB96285}" dt="2022-12-08T10:33:15.131" v="3845" actId="1076"/>
          <ac:graphicFrameMkLst>
            <pc:docMk/>
            <pc:sldMk cId="422823929" sldId="807"/>
            <ac:graphicFrameMk id="6" creationId="{47D3A2A8-6ACF-4BA4-928C-D40BFC16B965}"/>
          </ac:graphicFrameMkLst>
        </pc:graphicFrameChg>
        <pc:graphicFrameChg chg="add mod modGraphic">
          <ac:chgData name="BADHAM, JENNIFER M." userId="d3e5acb5-b2db-4b06-ac84-616e0149b02f" providerId="ADAL" clId="{C5DDB9A8-49B9-425F-A1EB-786A5DB96285}" dt="2022-12-08T10:33:15.131" v="3845" actId="1076"/>
          <ac:graphicFrameMkLst>
            <pc:docMk/>
            <pc:sldMk cId="422823929" sldId="807"/>
            <ac:graphicFrameMk id="7" creationId="{539338F3-6A34-4F30-8167-336879EA178C}"/>
          </ac:graphicFrameMkLst>
        </pc:graphicFrameChg>
        <pc:graphicFrameChg chg="add mod modGraphic">
          <ac:chgData name="BADHAM, JENNIFER M." userId="d3e5acb5-b2db-4b06-ac84-616e0149b02f" providerId="ADAL" clId="{C5DDB9A8-49B9-425F-A1EB-786A5DB96285}" dt="2022-12-08T10:33:15.131" v="3845" actId="1076"/>
          <ac:graphicFrameMkLst>
            <pc:docMk/>
            <pc:sldMk cId="422823929" sldId="807"/>
            <ac:graphicFrameMk id="8" creationId="{50F7C000-A2B4-487B-A6D9-89FE35FE9796}"/>
          </ac:graphicFrameMkLst>
        </pc:graphicFrameChg>
      </pc:sldChg>
      <pc:sldChg chg="addSp modSp add mod ord modClrScheme modAnim chgLayout">
        <pc:chgData name="BADHAM, JENNIFER M." userId="d3e5acb5-b2db-4b06-ac84-616e0149b02f" providerId="ADAL" clId="{C5DDB9A8-49B9-425F-A1EB-786A5DB96285}" dt="2022-12-08T12:23:33.567" v="5520"/>
        <pc:sldMkLst>
          <pc:docMk/>
          <pc:sldMk cId="3572153430" sldId="808"/>
        </pc:sldMkLst>
        <pc:spChg chg="add mod ord">
          <ac:chgData name="BADHAM, JENNIFER M." userId="d3e5acb5-b2db-4b06-ac84-616e0149b02f" providerId="ADAL" clId="{C5DDB9A8-49B9-425F-A1EB-786A5DB96285}" dt="2022-12-08T12:23:27.087" v="5519" actId="20577"/>
          <ac:spMkLst>
            <pc:docMk/>
            <pc:sldMk cId="3572153430" sldId="808"/>
            <ac:spMk id="2" creationId="{C23174F5-96BB-434C-B3EC-C86CBB093891}"/>
          </ac:spMkLst>
        </pc:spChg>
        <pc:spChg chg="mod ord">
          <ac:chgData name="BADHAM, JENNIFER M." userId="d3e5acb5-b2db-4b06-ac84-616e0149b02f" providerId="ADAL" clId="{C5DDB9A8-49B9-425F-A1EB-786A5DB96285}" dt="2022-12-08T10:07:30.899" v="3582" actId="20577"/>
          <ac:spMkLst>
            <pc:docMk/>
            <pc:sldMk cId="3572153430" sldId="808"/>
            <ac:spMk id="4" creationId="{E054DBA2-85A3-38F7-2149-E4A6FD3E302A}"/>
          </ac:spMkLst>
        </pc:spChg>
        <pc:spChg chg="add mod">
          <ac:chgData name="BADHAM, JENNIFER M." userId="d3e5acb5-b2db-4b06-ac84-616e0149b02f" providerId="ADAL" clId="{C5DDB9A8-49B9-425F-A1EB-786A5DB96285}" dt="2022-12-08T09:55:28.845" v="3127" actId="14100"/>
          <ac:spMkLst>
            <pc:docMk/>
            <pc:sldMk cId="3572153430" sldId="808"/>
            <ac:spMk id="5" creationId="{CCB3F4C5-9DE2-4B3B-96CA-29BCBBBE7EEA}"/>
          </ac:spMkLst>
        </pc:spChg>
        <pc:spChg chg="add mod">
          <ac:chgData name="BADHAM, JENNIFER M." userId="d3e5acb5-b2db-4b06-ac84-616e0149b02f" providerId="ADAL" clId="{C5DDB9A8-49B9-425F-A1EB-786A5DB96285}" dt="2022-12-08T10:02:02.077" v="3235" actId="20577"/>
          <ac:spMkLst>
            <pc:docMk/>
            <pc:sldMk cId="3572153430" sldId="808"/>
            <ac:spMk id="6" creationId="{0CE23A6F-8011-4ECB-8809-D93EE0968C46}"/>
          </ac:spMkLst>
        </pc:spChg>
        <pc:spChg chg="add mod">
          <ac:chgData name="BADHAM, JENNIFER M." userId="d3e5acb5-b2db-4b06-ac84-616e0149b02f" providerId="ADAL" clId="{C5DDB9A8-49B9-425F-A1EB-786A5DB96285}" dt="2022-12-08T10:01:05.292" v="3222" actId="1076"/>
          <ac:spMkLst>
            <pc:docMk/>
            <pc:sldMk cId="3572153430" sldId="808"/>
            <ac:spMk id="7" creationId="{E7EDCDC8-C55C-452A-935E-65CB2F1A25F8}"/>
          </ac:spMkLst>
        </pc:spChg>
        <pc:spChg chg="add mod">
          <ac:chgData name="BADHAM, JENNIFER M." userId="d3e5acb5-b2db-4b06-ac84-616e0149b02f" providerId="ADAL" clId="{C5DDB9A8-49B9-425F-A1EB-786A5DB96285}" dt="2022-12-08T10:01:11.123" v="3223" actId="1076"/>
          <ac:spMkLst>
            <pc:docMk/>
            <pc:sldMk cId="3572153430" sldId="808"/>
            <ac:spMk id="8" creationId="{FA78B17D-A9BA-41C9-B5FF-459B0E6086FB}"/>
          </ac:spMkLst>
        </pc:spChg>
        <pc:spChg chg="add mod">
          <ac:chgData name="BADHAM, JENNIFER M." userId="d3e5acb5-b2db-4b06-ac84-616e0149b02f" providerId="ADAL" clId="{C5DDB9A8-49B9-425F-A1EB-786A5DB96285}" dt="2022-12-08T10:46:10.092" v="4456" actId="6549"/>
          <ac:spMkLst>
            <pc:docMk/>
            <pc:sldMk cId="3572153430" sldId="808"/>
            <ac:spMk id="9" creationId="{0623B56B-8F8D-4A0A-9DCE-285925C9BDC4}"/>
          </ac:spMkLst>
        </pc:spChg>
        <pc:spChg chg="add mod">
          <ac:chgData name="BADHAM, JENNIFER M." userId="d3e5acb5-b2db-4b06-ac84-616e0149b02f" providerId="ADAL" clId="{C5DDB9A8-49B9-425F-A1EB-786A5DB96285}" dt="2022-12-08T10:01:33.621" v="3229" actId="1076"/>
          <ac:spMkLst>
            <pc:docMk/>
            <pc:sldMk cId="3572153430" sldId="808"/>
            <ac:spMk id="10" creationId="{47D1C763-06ED-4C62-9B3F-8236C3F0F52E}"/>
          </ac:spMkLst>
        </pc:spChg>
        <pc:spChg chg="add mod">
          <ac:chgData name="BADHAM, JENNIFER M." userId="d3e5acb5-b2db-4b06-ac84-616e0149b02f" providerId="ADAL" clId="{C5DDB9A8-49B9-425F-A1EB-786A5DB96285}" dt="2022-12-08T12:20:49.753" v="5509" actId="571"/>
          <ac:spMkLst>
            <pc:docMk/>
            <pc:sldMk cId="3572153430" sldId="808"/>
            <ac:spMk id="11" creationId="{608853B5-C208-4325-BD0B-1A6FEEDC3E2C}"/>
          </ac:spMkLst>
        </pc:spChg>
        <pc:spChg chg="add mod">
          <ac:chgData name="BADHAM, JENNIFER M." userId="d3e5acb5-b2db-4b06-ac84-616e0149b02f" providerId="ADAL" clId="{C5DDB9A8-49B9-425F-A1EB-786A5DB96285}" dt="2022-12-08T12:20:49.753" v="5509" actId="571"/>
          <ac:spMkLst>
            <pc:docMk/>
            <pc:sldMk cId="3572153430" sldId="808"/>
            <ac:spMk id="12" creationId="{17106EE7-AD95-4E6A-97E8-F12E8B3F4BE9}"/>
          </ac:spMkLst>
        </pc:spChg>
        <pc:graphicFrameChg chg="mod modGraphic">
          <ac:chgData name="BADHAM, JENNIFER M." userId="d3e5acb5-b2db-4b06-ac84-616e0149b02f" providerId="ADAL" clId="{C5DDB9A8-49B9-425F-A1EB-786A5DB96285}" dt="2022-12-08T09:56:31.703" v="3198" actId="20577"/>
          <ac:graphicFrameMkLst>
            <pc:docMk/>
            <pc:sldMk cId="3572153430" sldId="808"/>
            <ac:graphicFrameMk id="3" creationId="{DB2FC030-73A5-04BE-B775-226F18F661DC}"/>
          </ac:graphicFrameMkLst>
        </pc:graphicFrameChg>
      </pc:sldChg>
      <pc:sldChg chg="modSp new del mod">
        <pc:chgData name="BADHAM, JENNIFER M." userId="d3e5acb5-b2db-4b06-ac84-616e0149b02f" providerId="ADAL" clId="{C5DDB9A8-49B9-425F-A1EB-786A5DB96285}" dt="2022-12-08T11:22:29.431" v="5437" actId="47"/>
        <pc:sldMkLst>
          <pc:docMk/>
          <pc:sldMk cId="2797143263" sldId="809"/>
        </pc:sldMkLst>
        <pc:spChg chg="mod">
          <ac:chgData name="BADHAM, JENNIFER M." userId="d3e5acb5-b2db-4b06-ac84-616e0149b02f" providerId="ADAL" clId="{C5DDB9A8-49B9-425F-A1EB-786A5DB96285}" dt="2022-12-08T10:59:55.870" v="4776" actId="20577"/>
          <ac:spMkLst>
            <pc:docMk/>
            <pc:sldMk cId="2797143263" sldId="809"/>
            <ac:spMk id="2" creationId="{365BEAA7-66EC-4AD0-969A-8E0EE7625378}"/>
          </ac:spMkLst>
        </pc:spChg>
      </pc:sldChg>
      <pc:sldChg chg="addSp delSp modSp add mod modAnim">
        <pc:chgData name="BADHAM, JENNIFER M." userId="d3e5acb5-b2db-4b06-ac84-616e0149b02f" providerId="ADAL" clId="{C5DDB9A8-49B9-425F-A1EB-786A5DB96285}" dt="2022-12-08T12:25:59.852" v="5525"/>
        <pc:sldMkLst>
          <pc:docMk/>
          <pc:sldMk cId="1269559082" sldId="810"/>
        </pc:sldMkLst>
        <pc:spChg chg="mod">
          <ac:chgData name="BADHAM, JENNIFER M." userId="d3e5acb5-b2db-4b06-ac84-616e0149b02f" providerId="ADAL" clId="{C5DDB9A8-49B9-425F-A1EB-786A5DB96285}" dt="2022-12-08T12:25:07.399" v="5522" actId="1076"/>
          <ac:spMkLst>
            <pc:docMk/>
            <pc:sldMk cId="1269559082" sldId="810"/>
            <ac:spMk id="2" creationId="{C23174F5-96BB-434C-B3EC-C86CBB093891}"/>
          </ac:spMkLst>
        </pc:spChg>
        <pc:spChg chg="mod">
          <ac:chgData name="BADHAM, JENNIFER M." userId="d3e5acb5-b2db-4b06-ac84-616e0149b02f" providerId="ADAL" clId="{C5DDB9A8-49B9-425F-A1EB-786A5DB96285}" dt="2022-12-08T11:00:16.558" v="4787" actId="20577"/>
          <ac:spMkLst>
            <pc:docMk/>
            <pc:sldMk cId="1269559082" sldId="810"/>
            <ac:spMk id="4" creationId="{E054DBA2-85A3-38F7-2149-E4A6FD3E302A}"/>
          </ac:spMkLst>
        </pc:spChg>
        <pc:spChg chg="del">
          <ac:chgData name="BADHAM, JENNIFER M." userId="d3e5acb5-b2db-4b06-ac84-616e0149b02f" providerId="ADAL" clId="{C5DDB9A8-49B9-425F-A1EB-786A5DB96285}" dt="2022-12-08T11:00:51.038" v="4788" actId="478"/>
          <ac:spMkLst>
            <pc:docMk/>
            <pc:sldMk cId="1269559082" sldId="810"/>
            <ac:spMk id="5" creationId="{CCB3F4C5-9DE2-4B3B-96CA-29BCBBBE7EEA}"/>
          </ac:spMkLst>
        </pc:spChg>
        <pc:spChg chg="add mod">
          <ac:chgData name="BADHAM, JENNIFER M." userId="d3e5acb5-b2db-4b06-ac84-616e0149b02f" providerId="ADAL" clId="{C5DDB9A8-49B9-425F-A1EB-786A5DB96285}" dt="2022-12-08T12:25:07.399" v="5522" actId="1076"/>
          <ac:spMkLst>
            <pc:docMk/>
            <pc:sldMk cId="1269559082" sldId="810"/>
            <ac:spMk id="11" creationId="{DFCD0959-1910-48EF-AFC0-137243F1565C}"/>
          </ac:spMkLst>
        </pc:spChg>
        <pc:graphicFrameChg chg="mod modGraphic">
          <ac:chgData name="BADHAM, JENNIFER M." userId="d3e5acb5-b2db-4b06-ac84-616e0149b02f" providerId="ADAL" clId="{C5DDB9A8-49B9-425F-A1EB-786A5DB96285}" dt="2022-12-08T11:13:19.521" v="5372" actId="20577"/>
          <ac:graphicFrameMkLst>
            <pc:docMk/>
            <pc:sldMk cId="1269559082" sldId="810"/>
            <ac:graphicFrameMk id="3" creationId="{DB2FC030-73A5-04BE-B775-226F18F661DC}"/>
          </ac:graphicFrameMkLst>
        </pc:graphicFrameChg>
      </pc:sldChg>
      <pc:sldChg chg="addSp modSp new mod">
        <pc:chgData name="BADHAM, JENNIFER M." userId="d3e5acb5-b2db-4b06-ac84-616e0149b02f" providerId="ADAL" clId="{C5DDB9A8-49B9-425F-A1EB-786A5DB96285}" dt="2022-12-08T13:12:40.061" v="7680" actId="14100"/>
        <pc:sldMkLst>
          <pc:docMk/>
          <pc:sldMk cId="173789466" sldId="811"/>
        </pc:sldMkLst>
        <pc:spChg chg="mod">
          <ac:chgData name="BADHAM, JENNIFER M." userId="d3e5acb5-b2db-4b06-ac84-616e0149b02f" providerId="ADAL" clId="{C5DDB9A8-49B9-425F-A1EB-786A5DB96285}" dt="2022-12-08T12:46:20.647" v="5619" actId="20577"/>
          <ac:spMkLst>
            <pc:docMk/>
            <pc:sldMk cId="173789466" sldId="811"/>
            <ac:spMk id="2" creationId="{D1943689-3724-4351-B846-55F08D175860}"/>
          </ac:spMkLst>
        </pc:spChg>
        <pc:spChg chg="mod">
          <ac:chgData name="BADHAM, JENNIFER M." userId="d3e5acb5-b2db-4b06-ac84-616e0149b02f" providerId="ADAL" clId="{C5DDB9A8-49B9-425F-A1EB-786A5DB96285}" dt="2022-12-08T12:57:32.061" v="6233" actId="20577"/>
          <ac:spMkLst>
            <pc:docMk/>
            <pc:sldMk cId="173789466" sldId="811"/>
            <ac:spMk id="3" creationId="{FE30FA1E-CCFD-4FE1-B088-943A7804E59A}"/>
          </ac:spMkLst>
        </pc:spChg>
        <pc:picChg chg="add mod">
          <ac:chgData name="BADHAM, JENNIFER M." userId="d3e5acb5-b2db-4b06-ac84-616e0149b02f" providerId="ADAL" clId="{C5DDB9A8-49B9-425F-A1EB-786A5DB96285}" dt="2022-12-08T13:12:37.005" v="7679" actId="1076"/>
          <ac:picMkLst>
            <pc:docMk/>
            <pc:sldMk cId="173789466" sldId="811"/>
            <ac:picMk id="5" creationId="{098893CA-3FAC-42D4-9088-9FF4295FA70B}"/>
          </ac:picMkLst>
        </pc:picChg>
        <pc:picChg chg="add mod">
          <ac:chgData name="BADHAM, JENNIFER M." userId="d3e5acb5-b2db-4b06-ac84-616e0149b02f" providerId="ADAL" clId="{C5DDB9A8-49B9-425F-A1EB-786A5DB96285}" dt="2022-12-08T13:12:40.061" v="7680" actId="14100"/>
          <ac:picMkLst>
            <pc:docMk/>
            <pc:sldMk cId="173789466" sldId="811"/>
            <ac:picMk id="7" creationId="{23560893-0334-4431-BA3E-FFBB88F1E3B8}"/>
          </ac:picMkLst>
        </pc:picChg>
      </pc:sldChg>
      <pc:sldChg chg="addSp modSp new mod">
        <pc:chgData name="BADHAM, JENNIFER M." userId="d3e5acb5-b2db-4b06-ac84-616e0149b02f" providerId="ADAL" clId="{C5DDB9A8-49B9-425F-A1EB-786A5DB96285}" dt="2022-12-08T13:19:50.493" v="7754" actId="1076"/>
        <pc:sldMkLst>
          <pc:docMk/>
          <pc:sldMk cId="823034653" sldId="812"/>
        </pc:sldMkLst>
        <pc:spChg chg="mod">
          <ac:chgData name="BADHAM, JENNIFER M." userId="d3e5acb5-b2db-4b06-ac84-616e0149b02f" providerId="ADAL" clId="{C5DDB9A8-49B9-425F-A1EB-786A5DB96285}" dt="2022-12-08T13:08:57.161" v="7608" actId="20577"/>
          <ac:spMkLst>
            <pc:docMk/>
            <pc:sldMk cId="823034653" sldId="812"/>
            <ac:spMk id="2" creationId="{FF255642-2071-425F-BCBC-C093D3D232F6}"/>
          </ac:spMkLst>
        </pc:spChg>
        <pc:spChg chg="mod">
          <ac:chgData name="BADHAM, JENNIFER M." userId="d3e5acb5-b2db-4b06-ac84-616e0149b02f" providerId="ADAL" clId="{C5DDB9A8-49B9-425F-A1EB-786A5DB96285}" dt="2022-12-08T13:09:24.955" v="7673" actId="6549"/>
          <ac:spMkLst>
            <pc:docMk/>
            <pc:sldMk cId="823034653" sldId="812"/>
            <ac:spMk id="3" creationId="{CD93F648-6A8B-4F7B-9840-1F854200F27C}"/>
          </ac:spMkLst>
        </pc:spChg>
        <pc:picChg chg="add mod">
          <ac:chgData name="BADHAM, JENNIFER M." userId="d3e5acb5-b2db-4b06-ac84-616e0149b02f" providerId="ADAL" clId="{C5DDB9A8-49B9-425F-A1EB-786A5DB96285}" dt="2022-12-08T13:19:50.493" v="7754" actId="1076"/>
          <ac:picMkLst>
            <pc:docMk/>
            <pc:sldMk cId="823034653" sldId="812"/>
            <ac:picMk id="5" creationId="{0947B2AC-88D2-4FE5-83CD-093597608845}"/>
          </ac:picMkLst>
        </pc:picChg>
      </pc:sldChg>
      <pc:sldChg chg="modSp add mod">
        <pc:chgData name="BADHAM, JENNIFER M." userId="d3e5acb5-b2db-4b06-ac84-616e0149b02f" providerId="ADAL" clId="{C5DDB9A8-49B9-425F-A1EB-786A5DB96285}" dt="2022-12-08T14:10:12.749" v="8297" actId="15"/>
        <pc:sldMkLst>
          <pc:docMk/>
          <pc:sldMk cId="2480499672" sldId="813"/>
        </pc:sldMkLst>
        <pc:spChg chg="mod">
          <ac:chgData name="BADHAM, JENNIFER M." userId="d3e5acb5-b2db-4b06-ac84-616e0149b02f" providerId="ADAL" clId="{C5DDB9A8-49B9-425F-A1EB-786A5DB96285}" dt="2022-12-08T14:09:46.758" v="8289" actId="20577"/>
          <ac:spMkLst>
            <pc:docMk/>
            <pc:sldMk cId="2480499672" sldId="813"/>
            <ac:spMk id="2" creationId="{4F5D59B3-2760-4C72-B393-328B391A48E0}"/>
          </ac:spMkLst>
        </pc:spChg>
        <pc:spChg chg="mod">
          <ac:chgData name="BADHAM, JENNIFER M." userId="d3e5acb5-b2db-4b06-ac84-616e0149b02f" providerId="ADAL" clId="{C5DDB9A8-49B9-425F-A1EB-786A5DB96285}" dt="2022-12-08T14:10:12.749" v="8297" actId="15"/>
          <ac:spMkLst>
            <pc:docMk/>
            <pc:sldMk cId="2480499672" sldId="813"/>
            <ac:spMk id="3" creationId="{AA7ADDF0-614F-4C85-87E4-98C280F27F05}"/>
          </ac:spMkLst>
        </pc:spChg>
      </pc:sldChg>
      <pc:sldChg chg="addSp delSp modSp new mod modClrScheme chgLayout">
        <pc:chgData name="BADHAM, JENNIFER M." userId="d3e5acb5-b2db-4b06-ac84-616e0149b02f" providerId="ADAL" clId="{C5DDB9A8-49B9-425F-A1EB-786A5DB96285}" dt="2022-12-08T15:46:21.194" v="10393" actId="27636"/>
        <pc:sldMkLst>
          <pc:docMk/>
          <pc:sldMk cId="1592791740" sldId="814"/>
        </pc:sldMkLst>
        <pc:spChg chg="mod ord">
          <ac:chgData name="BADHAM, JENNIFER M." userId="d3e5acb5-b2db-4b06-ac84-616e0149b02f" providerId="ADAL" clId="{C5DDB9A8-49B9-425F-A1EB-786A5DB96285}" dt="2022-12-08T15:35:06.914" v="9858" actId="6549"/>
          <ac:spMkLst>
            <pc:docMk/>
            <pc:sldMk cId="1592791740" sldId="814"/>
            <ac:spMk id="2" creationId="{48106999-B2F5-4BD4-B42E-73E16A4922A6}"/>
          </ac:spMkLst>
        </pc:spChg>
        <pc:spChg chg="add mod ord">
          <ac:chgData name="BADHAM, JENNIFER M." userId="d3e5acb5-b2db-4b06-ac84-616e0149b02f" providerId="ADAL" clId="{C5DDB9A8-49B9-425F-A1EB-786A5DB96285}" dt="2022-12-08T15:46:21.194" v="10393" actId="27636"/>
          <ac:spMkLst>
            <pc:docMk/>
            <pc:sldMk cId="1592791740" sldId="814"/>
            <ac:spMk id="3" creationId="{5F49FE00-4A73-4B50-AE8E-DAD8438D23B8}"/>
          </ac:spMkLst>
        </pc:spChg>
        <pc:spChg chg="add del mod">
          <ac:chgData name="BADHAM, JENNIFER M." userId="d3e5acb5-b2db-4b06-ac84-616e0149b02f" providerId="ADAL" clId="{C5DDB9A8-49B9-425F-A1EB-786A5DB96285}" dt="2022-12-08T15:34:50.618" v="9852"/>
          <ac:spMkLst>
            <pc:docMk/>
            <pc:sldMk cId="1592791740" sldId="814"/>
            <ac:spMk id="4" creationId="{93043E5B-23B7-459F-9524-0C50C627B487}"/>
          </ac:spMkLst>
        </pc:spChg>
        <pc:spChg chg="add del mod">
          <ac:chgData name="BADHAM, JENNIFER M." userId="d3e5acb5-b2db-4b06-ac84-616e0149b02f" providerId="ADAL" clId="{C5DDB9A8-49B9-425F-A1EB-786A5DB96285}" dt="2022-12-08T15:34:50.618" v="9852"/>
          <ac:spMkLst>
            <pc:docMk/>
            <pc:sldMk cId="1592791740" sldId="814"/>
            <ac:spMk id="5" creationId="{5CC23529-178D-4541-B073-C17A630A1A9B}"/>
          </ac:spMkLst>
        </pc:spChg>
      </pc:sldChg>
      <pc:sldChg chg="modSp new mod">
        <pc:chgData name="BADHAM, JENNIFER M." userId="d3e5acb5-b2db-4b06-ac84-616e0149b02f" providerId="ADAL" clId="{C5DDB9A8-49B9-425F-A1EB-786A5DB96285}" dt="2022-12-08T15:51:05.685" v="10573" actId="20577"/>
        <pc:sldMkLst>
          <pc:docMk/>
          <pc:sldMk cId="2566339027" sldId="815"/>
        </pc:sldMkLst>
        <pc:spChg chg="mod">
          <ac:chgData name="BADHAM, JENNIFER M." userId="d3e5acb5-b2db-4b06-ac84-616e0149b02f" providerId="ADAL" clId="{C5DDB9A8-49B9-425F-A1EB-786A5DB96285}" dt="2022-12-08T15:47:51.189" v="10458" actId="20577"/>
          <ac:spMkLst>
            <pc:docMk/>
            <pc:sldMk cId="2566339027" sldId="815"/>
            <ac:spMk id="2" creationId="{FA75E4E8-61B4-4E03-91B4-690D93590EDC}"/>
          </ac:spMkLst>
        </pc:spChg>
        <pc:spChg chg="mod">
          <ac:chgData name="BADHAM, JENNIFER M." userId="d3e5acb5-b2db-4b06-ac84-616e0149b02f" providerId="ADAL" clId="{C5DDB9A8-49B9-425F-A1EB-786A5DB96285}" dt="2022-12-08T15:51:05.685" v="10573" actId="20577"/>
          <ac:spMkLst>
            <pc:docMk/>
            <pc:sldMk cId="2566339027" sldId="815"/>
            <ac:spMk id="3" creationId="{7A1FA7D3-D697-42D0-B255-31A85305080F}"/>
          </ac:spMkLst>
        </pc:spChg>
      </pc:sldChg>
      <pc:sldMasterChg chg="delSldLayout">
        <pc:chgData name="BADHAM, JENNIFER M." userId="d3e5acb5-b2db-4b06-ac84-616e0149b02f" providerId="ADAL" clId="{C5DDB9A8-49B9-425F-A1EB-786A5DB96285}" dt="2022-12-08T13:20:02.259" v="7755" actId="47"/>
        <pc:sldMasterMkLst>
          <pc:docMk/>
          <pc:sldMasterMk cId="713788537" sldId="2147483665"/>
        </pc:sldMasterMkLst>
        <pc:sldLayoutChg chg="del">
          <pc:chgData name="BADHAM, JENNIFER M." userId="d3e5acb5-b2db-4b06-ac84-616e0149b02f" providerId="ADAL" clId="{C5DDB9A8-49B9-425F-A1EB-786A5DB96285}" dt="2022-12-08T13:20:02.259" v="7755" actId="47"/>
          <pc:sldLayoutMkLst>
            <pc:docMk/>
            <pc:sldMasterMk cId="713788537" sldId="2147483665"/>
            <pc:sldLayoutMk cId="135277451" sldId="2147483675"/>
          </pc:sldLayoutMkLst>
        </pc:sldLayoutChg>
      </pc:sldMasterChg>
    </pc:docChg>
  </pc:docChgLst>
  <pc:docChgLst>
    <pc:chgData name="BADHAM, JENNIFER M." userId="d3e5acb5-b2db-4b06-ac84-616e0149b02f" providerId="ADAL" clId="{F45FD15A-693B-4E26-8A07-C988218BC66F}"/>
    <pc:docChg chg="undo redo custSel addSld delSld modSld sldOrd">
      <pc:chgData name="BADHAM, JENNIFER M." userId="d3e5acb5-b2db-4b06-ac84-616e0149b02f" providerId="ADAL" clId="{F45FD15A-693B-4E26-8A07-C988218BC66F}" dt="2023-02-13T02:02:42.483" v="4309" actId="1076"/>
      <pc:docMkLst>
        <pc:docMk/>
      </pc:docMkLst>
      <pc:sldChg chg="add del">
        <pc:chgData name="BADHAM, JENNIFER M." userId="d3e5acb5-b2db-4b06-ac84-616e0149b02f" providerId="ADAL" clId="{F45FD15A-693B-4E26-8A07-C988218BC66F}" dt="2023-01-31T00:43:51.137" v="117" actId="47"/>
        <pc:sldMkLst>
          <pc:docMk/>
          <pc:sldMk cId="0" sldId="263"/>
        </pc:sldMkLst>
      </pc:sldChg>
      <pc:sldChg chg="add del">
        <pc:chgData name="BADHAM, JENNIFER M." userId="d3e5acb5-b2db-4b06-ac84-616e0149b02f" providerId="ADAL" clId="{F45FD15A-693B-4E26-8A07-C988218BC66F}" dt="2023-02-03T23:31:12.503" v="1021" actId="47"/>
        <pc:sldMkLst>
          <pc:docMk/>
          <pc:sldMk cId="0" sldId="271"/>
        </pc:sldMkLst>
      </pc:sldChg>
      <pc:sldChg chg="add">
        <pc:chgData name="BADHAM, JENNIFER M." userId="d3e5acb5-b2db-4b06-ac84-616e0149b02f" providerId="ADAL" clId="{F45FD15A-693B-4E26-8A07-C988218BC66F}" dt="2023-01-30T23:59:45.711" v="0"/>
        <pc:sldMkLst>
          <pc:docMk/>
          <pc:sldMk cId="0" sldId="272"/>
        </pc:sldMkLst>
      </pc:sldChg>
      <pc:sldChg chg="add">
        <pc:chgData name="BADHAM, JENNIFER M." userId="d3e5acb5-b2db-4b06-ac84-616e0149b02f" providerId="ADAL" clId="{F45FD15A-693B-4E26-8A07-C988218BC66F}" dt="2023-01-30T23:59:45.711" v="0"/>
        <pc:sldMkLst>
          <pc:docMk/>
          <pc:sldMk cId="0" sldId="273"/>
        </pc:sldMkLst>
      </pc:sldChg>
      <pc:sldChg chg="modSp mod">
        <pc:chgData name="BADHAM, JENNIFER M." userId="d3e5acb5-b2db-4b06-ac84-616e0149b02f" providerId="ADAL" clId="{F45FD15A-693B-4E26-8A07-C988218BC66F}" dt="2023-02-03T23:37:44.357" v="1327" actId="20577"/>
        <pc:sldMkLst>
          <pc:docMk/>
          <pc:sldMk cId="1444645426" sldId="279"/>
        </pc:sldMkLst>
        <pc:spChg chg="mod">
          <ac:chgData name="BADHAM, JENNIFER M." userId="d3e5acb5-b2db-4b06-ac84-616e0149b02f" providerId="ADAL" clId="{F45FD15A-693B-4E26-8A07-C988218BC66F}" dt="2023-02-03T23:11:57.347" v="912"/>
          <ac:spMkLst>
            <pc:docMk/>
            <pc:sldMk cId="1444645426" sldId="279"/>
            <ac:spMk id="2" creationId="{00000000-0000-0000-0000-000000000000}"/>
          </ac:spMkLst>
        </pc:spChg>
        <pc:spChg chg="mod">
          <ac:chgData name="BADHAM, JENNIFER M." userId="d3e5acb5-b2db-4b06-ac84-616e0149b02f" providerId="ADAL" clId="{F45FD15A-693B-4E26-8A07-C988218BC66F}" dt="2023-02-03T23:37:44.357" v="1327" actId="20577"/>
          <ac:spMkLst>
            <pc:docMk/>
            <pc:sldMk cId="1444645426" sldId="279"/>
            <ac:spMk id="9" creationId="{A53AD850-9C46-4ABF-A79F-896041FEF201}"/>
          </ac:spMkLst>
        </pc:spChg>
      </pc:sldChg>
      <pc:sldChg chg="add">
        <pc:chgData name="BADHAM, JENNIFER M." userId="d3e5acb5-b2db-4b06-ac84-616e0149b02f" providerId="ADAL" clId="{F45FD15A-693B-4E26-8A07-C988218BC66F}" dt="2023-01-30T23:59:45.711" v="0"/>
        <pc:sldMkLst>
          <pc:docMk/>
          <pc:sldMk cId="0" sldId="289"/>
        </pc:sldMkLst>
      </pc:sldChg>
      <pc:sldChg chg="add">
        <pc:chgData name="BADHAM, JENNIFER M." userId="d3e5acb5-b2db-4b06-ac84-616e0149b02f" providerId="ADAL" clId="{F45FD15A-693B-4E26-8A07-C988218BC66F}" dt="2023-01-30T23:59:45.711" v="0"/>
        <pc:sldMkLst>
          <pc:docMk/>
          <pc:sldMk cId="0" sldId="414"/>
        </pc:sldMkLst>
      </pc:sldChg>
      <pc:sldChg chg="add">
        <pc:chgData name="BADHAM, JENNIFER M." userId="d3e5acb5-b2db-4b06-ac84-616e0149b02f" providerId="ADAL" clId="{F45FD15A-693B-4E26-8A07-C988218BC66F}" dt="2023-01-30T23:59:45.711" v="0"/>
        <pc:sldMkLst>
          <pc:docMk/>
          <pc:sldMk cId="0" sldId="415"/>
        </pc:sldMkLst>
      </pc:sldChg>
      <pc:sldChg chg="modSp add del mod">
        <pc:chgData name="BADHAM, JENNIFER M." userId="d3e5acb5-b2db-4b06-ac84-616e0149b02f" providerId="ADAL" clId="{F45FD15A-693B-4E26-8A07-C988218BC66F}" dt="2023-01-31T00:38:04.269" v="96" actId="47"/>
        <pc:sldMkLst>
          <pc:docMk/>
          <pc:sldMk cId="0" sldId="416"/>
        </pc:sldMkLst>
        <pc:spChg chg="mod">
          <ac:chgData name="BADHAM, JENNIFER M." userId="d3e5acb5-b2db-4b06-ac84-616e0149b02f" providerId="ADAL" clId="{F45FD15A-693B-4E26-8A07-C988218BC66F}" dt="2023-01-31T00:00:17.422" v="15" actId="27636"/>
          <ac:spMkLst>
            <pc:docMk/>
            <pc:sldMk cId="0" sldId="416"/>
            <ac:spMk id="20" creationId="{9786D7E2-E147-AECD-45B8-4528E140650D}"/>
          </ac:spMkLst>
        </pc:spChg>
      </pc:sldChg>
      <pc:sldChg chg="modSp add del mod">
        <pc:chgData name="BADHAM, JENNIFER M." userId="d3e5acb5-b2db-4b06-ac84-616e0149b02f" providerId="ADAL" clId="{F45FD15A-693B-4E26-8A07-C988218BC66F}" dt="2023-01-31T00:38:14.974" v="98" actId="47"/>
        <pc:sldMkLst>
          <pc:docMk/>
          <pc:sldMk cId="0" sldId="417"/>
        </pc:sldMkLst>
        <pc:spChg chg="mod">
          <ac:chgData name="BADHAM, JENNIFER M." userId="d3e5acb5-b2db-4b06-ac84-616e0149b02f" providerId="ADAL" clId="{F45FD15A-693B-4E26-8A07-C988218BC66F}" dt="2023-01-31T00:00:17.435" v="19" actId="27636"/>
          <ac:spMkLst>
            <pc:docMk/>
            <pc:sldMk cId="0" sldId="417"/>
            <ac:spMk id="20" creationId="{C2751CDA-BFED-C7FA-1AFC-D8153207D700}"/>
          </ac:spMkLst>
        </pc:spChg>
      </pc:sldChg>
      <pc:sldChg chg="modSp add mod">
        <pc:chgData name="BADHAM, JENNIFER M." userId="d3e5acb5-b2db-4b06-ac84-616e0149b02f" providerId="ADAL" clId="{F45FD15A-693B-4E26-8A07-C988218BC66F}" dt="2023-01-30T23:59:45.812" v="7" actId="27636"/>
        <pc:sldMkLst>
          <pc:docMk/>
          <pc:sldMk cId="0" sldId="418"/>
        </pc:sldMkLst>
        <pc:spChg chg="mod">
          <ac:chgData name="BADHAM, JENNIFER M." userId="d3e5acb5-b2db-4b06-ac84-616e0149b02f" providerId="ADAL" clId="{F45FD15A-693B-4E26-8A07-C988218BC66F}" dt="2023-01-30T23:59:45.812" v="7" actId="27636"/>
          <ac:spMkLst>
            <pc:docMk/>
            <pc:sldMk cId="0" sldId="418"/>
            <ac:spMk id="20" creationId="{68B6395D-EFD9-7B56-E245-E879E87F6656}"/>
          </ac:spMkLst>
        </pc:spChg>
      </pc:sldChg>
      <pc:sldChg chg="add del">
        <pc:chgData name="BADHAM, JENNIFER M." userId="d3e5acb5-b2db-4b06-ac84-616e0149b02f" providerId="ADAL" clId="{F45FD15A-693B-4E26-8A07-C988218BC66F}" dt="2023-02-03T23:35:43.968" v="1175" actId="47"/>
        <pc:sldMkLst>
          <pc:docMk/>
          <pc:sldMk cId="0" sldId="422"/>
        </pc:sldMkLst>
      </pc:sldChg>
      <pc:sldChg chg="add">
        <pc:chgData name="BADHAM, JENNIFER M." userId="d3e5acb5-b2db-4b06-ac84-616e0149b02f" providerId="ADAL" clId="{F45FD15A-693B-4E26-8A07-C988218BC66F}" dt="2023-01-30T23:59:45.711" v="0"/>
        <pc:sldMkLst>
          <pc:docMk/>
          <pc:sldMk cId="0" sldId="428"/>
        </pc:sldMkLst>
      </pc:sldChg>
      <pc:sldChg chg="add del">
        <pc:chgData name="BADHAM, JENNIFER M." userId="d3e5acb5-b2db-4b06-ac84-616e0149b02f" providerId="ADAL" clId="{F45FD15A-693B-4E26-8A07-C988218BC66F}" dt="2023-01-31T00:45:02.964" v="122" actId="47"/>
        <pc:sldMkLst>
          <pc:docMk/>
          <pc:sldMk cId="0" sldId="429"/>
        </pc:sldMkLst>
      </pc:sldChg>
      <pc:sldChg chg="addSp delSp modSp add del mod modClrScheme chgLayout">
        <pc:chgData name="BADHAM, JENNIFER M." userId="d3e5acb5-b2db-4b06-ac84-616e0149b02f" providerId="ADAL" clId="{F45FD15A-693B-4E26-8A07-C988218BC66F}" dt="2023-01-31T00:04:44.548" v="64" actId="47"/>
        <pc:sldMkLst>
          <pc:docMk/>
          <pc:sldMk cId="0" sldId="431"/>
        </pc:sldMkLst>
        <pc:spChg chg="add del mod ord">
          <ac:chgData name="BADHAM, JENNIFER M." userId="d3e5acb5-b2db-4b06-ac84-616e0149b02f" providerId="ADAL" clId="{F45FD15A-693B-4E26-8A07-C988218BC66F}" dt="2023-01-31T00:01:45.184" v="36" actId="700"/>
          <ac:spMkLst>
            <pc:docMk/>
            <pc:sldMk cId="0" sldId="431"/>
            <ac:spMk id="2" creationId="{EF52384B-037B-D3E2-41FC-188F64E7E66C}"/>
          </ac:spMkLst>
        </pc:spChg>
        <pc:spChg chg="add del mod ord">
          <ac:chgData name="BADHAM, JENNIFER M." userId="d3e5acb5-b2db-4b06-ac84-616e0149b02f" providerId="ADAL" clId="{F45FD15A-693B-4E26-8A07-C988218BC66F}" dt="2023-01-31T00:01:48.797" v="37" actId="700"/>
          <ac:spMkLst>
            <pc:docMk/>
            <pc:sldMk cId="0" sldId="431"/>
            <ac:spMk id="3" creationId="{2B536E02-278F-E917-91F2-423BF4FC9EE1}"/>
          </ac:spMkLst>
        </pc:spChg>
        <pc:spChg chg="add del mod ord">
          <ac:chgData name="BADHAM, JENNIFER M." userId="d3e5acb5-b2db-4b06-ac84-616e0149b02f" providerId="ADAL" clId="{F45FD15A-693B-4E26-8A07-C988218BC66F}" dt="2023-01-31T00:01:48.797" v="37" actId="700"/>
          <ac:spMkLst>
            <pc:docMk/>
            <pc:sldMk cId="0" sldId="431"/>
            <ac:spMk id="4" creationId="{BF92942A-84CF-3A7B-DA09-38D78E15E439}"/>
          </ac:spMkLst>
        </pc:spChg>
        <pc:spChg chg="add del mod ord">
          <ac:chgData name="BADHAM, JENNIFER M." userId="d3e5acb5-b2db-4b06-ac84-616e0149b02f" providerId="ADAL" clId="{F45FD15A-693B-4E26-8A07-C988218BC66F}" dt="2023-01-31T00:01:55.832" v="38"/>
          <ac:spMkLst>
            <pc:docMk/>
            <pc:sldMk cId="0" sldId="431"/>
            <ac:spMk id="5" creationId="{600C4A43-0FD3-6097-2CE0-F175483A3405}"/>
          </ac:spMkLst>
        </pc:spChg>
        <pc:spChg chg="add del mod">
          <ac:chgData name="BADHAM, JENNIFER M." userId="d3e5acb5-b2db-4b06-ac84-616e0149b02f" providerId="ADAL" clId="{F45FD15A-693B-4E26-8A07-C988218BC66F}" dt="2023-01-31T00:01:55.832" v="38"/>
          <ac:spMkLst>
            <pc:docMk/>
            <pc:sldMk cId="0" sldId="431"/>
            <ac:spMk id="6" creationId="{C675BC79-6A66-E950-8AC4-9560046BA98C}"/>
          </ac:spMkLst>
        </pc:spChg>
        <pc:spChg chg="add mod ord">
          <ac:chgData name="BADHAM, JENNIFER M." userId="d3e5acb5-b2db-4b06-ac84-616e0149b02f" providerId="ADAL" clId="{F45FD15A-693B-4E26-8A07-C988218BC66F}" dt="2023-01-31T00:04:09.014" v="60" actId="27636"/>
          <ac:spMkLst>
            <pc:docMk/>
            <pc:sldMk cId="0" sldId="431"/>
            <ac:spMk id="7" creationId="{CBF412B8-5294-2954-E2CA-F3897CD32590}"/>
          </ac:spMkLst>
        </pc:spChg>
        <pc:spChg chg="add del mod">
          <ac:chgData name="BADHAM, JENNIFER M." userId="d3e5acb5-b2db-4b06-ac84-616e0149b02f" providerId="ADAL" clId="{F45FD15A-693B-4E26-8A07-C988218BC66F}" dt="2023-01-31T00:03:18.033" v="52"/>
          <ac:spMkLst>
            <pc:docMk/>
            <pc:sldMk cId="0" sldId="431"/>
            <ac:spMk id="8" creationId="{7392DA80-AFDE-B2DD-748A-10A85DEE9AA4}"/>
          </ac:spMkLst>
        </pc:spChg>
        <pc:spChg chg="add del mod">
          <ac:chgData name="BADHAM, JENNIFER M." userId="d3e5acb5-b2db-4b06-ac84-616e0149b02f" providerId="ADAL" clId="{F45FD15A-693B-4E26-8A07-C988218BC66F}" dt="2023-01-31T00:03:18.033" v="52"/>
          <ac:spMkLst>
            <pc:docMk/>
            <pc:sldMk cId="0" sldId="431"/>
            <ac:spMk id="9" creationId="{F959AB3F-C63B-88E0-22F9-81E989F7AAA1}"/>
          </ac:spMkLst>
        </pc:spChg>
        <pc:spChg chg="add del mod ord">
          <ac:chgData name="BADHAM, JENNIFER M." userId="d3e5acb5-b2db-4b06-ac84-616e0149b02f" providerId="ADAL" clId="{F45FD15A-693B-4E26-8A07-C988218BC66F}" dt="2023-01-31T00:04:11.959" v="61" actId="478"/>
          <ac:spMkLst>
            <pc:docMk/>
            <pc:sldMk cId="0" sldId="431"/>
            <ac:spMk id="10" creationId="{39C06096-7E7C-3E16-4D09-A2D89DB88224}"/>
          </ac:spMkLst>
        </pc:spChg>
        <pc:spChg chg="del mod">
          <ac:chgData name="BADHAM, JENNIFER M." userId="d3e5acb5-b2db-4b06-ac84-616e0149b02f" providerId="ADAL" clId="{F45FD15A-693B-4E26-8A07-C988218BC66F}" dt="2023-01-31T00:02:51.357" v="48"/>
          <ac:spMkLst>
            <pc:docMk/>
            <pc:sldMk cId="0" sldId="431"/>
            <ac:spMk id="26" creationId="{E8FF627E-F233-3306-B735-E387D733297C}"/>
          </ac:spMkLst>
        </pc:spChg>
        <pc:spChg chg="del">
          <ac:chgData name="BADHAM, JENNIFER M." userId="d3e5acb5-b2db-4b06-ac84-616e0149b02f" providerId="ADAL" clId="{F45FD15A-693B-4E26-8A07-C988218BC66F}" dt="2023-01-31T00:03:28.683" v="54" actId="478"/>
          <ac:spMkLst>
            <pc:docMk/>
            <pc:sldMk cId="0" sldId="431"/>
            <ac:spMk id="27" creationId="{EA79EB6A-6DF2-69AD-783C-8CF5CB93F1CE}"/>
          </ac:spMkLst>
        </pc:spChg>
        <pc:spChg chg="mod ord">
          <ac:chgData name="BADHAM, JENNIFER M." userId="d3e5acb5-b2db-4b06-ac84-616e0149b02f" providerId="ADAL" clId="{F45FD15A-693B-4E26-8A07-C988218BC66F}" dt="2023-01-31T00:04:08.998" v="59" actId="700"/>
          <ac:spMkLst>
            <pc:docMk/>
            <pc:sldMk cId="0" sldId="431"/>
            <ac:spMk id="29" creationId="{D26FE389-8A4D-5155-A0EC-0EDD6EABD31E}"/>
          </ac:spMkLst>
        </pc:spChg>
        <pc:spChg chg="del mod">
          <ac:chgData name="BADHAM, JENNIFER M." userId="d3e5acb5-b2db-4b06-ac84-616e0149b02f" providerId="ADAL" clId="{F45FD15A-693B-4E26-8A07-C988218BC66F}" dt="2023-01-31T00:02:28.035" v="41" actId="478"/>
          <ac:spMkLst>
            <pc:docMk/>
            <pc:sldMk cId="0" sldId="431"/>
            <ac:spMk id="4098" creationId="{FCF6ED5F-9D9A-A5A0-ADD5-001DBB74518D}"/>
          </ac:spMkLst>
        </pc:spChg>
        <pc:picChg chg="mod">
          <ac:chgData name="BADHAM, JENNIFER M." userId="d3e5acb5-b2db-4b06-ac84-616e0149b02f" providerId="ADAL" clId="{F45FD15A-693B-4E26-8A07-C988218BC66F}" dt="2023-01-31T00:04:15.802" v="62" actId="1076"/>
          <ac:picMkLst>
            <pc:docMk/>
            <pc:sldMk cId="0" sldId="431"/>
            <ac:picMk id="4102" creationId="{CBE34443-F6AE-C4EB-7462-B8D543EB713D}"/>
          </ac:picMkLst>
        </pc:picChg>
        <pc:picChg chg="mod">
          <ac:chgData name="BADHAM, JENNIFER M." userId="d3e5acb5-b2db-4b06-ac84-616e0149b02f" providerId="ADAL" clId="{F45FD15A-693B-4E26-8A07-C988218BC66F}" dt="2023-01-31T00:04:18.857" v="63" actId="1076"/>
          <ac:picMkLst>
            <pc:docMk/>
            <pc:sldMk cId="0" sldId="431"/>
            <ac:picMk id="4103" creationId="{F21E7753-892C-E420-85EC-79919060EC01}"/>
          </ac:picMkLst>
        </pc:picChg>
      </pc:sldChg>
      <pc:sldChg chg="add">
        <pc:chgData name="BADHAM, JENNIFER M." userId="d3e5acb5-b2db-4b06-ac84-616e0149b02f" providerId="ADAL" clId="{F45FD15A-693B-4E26-8A07-C988218BC66F}" dt="2023-01-31T00:00:17.338" v="14"/>
        <pc:sldMkLst>
          <pc:docMk/>
          <pc:sldMk cId="0" sldId="433"/>
        </pc:sldMkLst>
      </pc:sldChg>
      <pc:sldChg chg="add">
        <pc:chgData name="BADHAM, JENNIFER M." userId="d3e5acb5-b2db-4b06-ac84-616e0149b02f" providerId="ADAL" clId="{F45FD15A-693B-4E26-8A07-C988218BC66F}" dt="2023-01-31T00:00:17.338" v="14"/>
        <pc:sldMkLst>
          <pc:docMk/>
          <pc:sldMk cId="0" sldId="434"/>
        </pc:sldMkLst>
      </pc:sldChg>
      <pc:sldChg chg="add">
        <pc:chgData name="BADHAM, JENNIFER M." userId="d3e5acb5-b2db-4b06-ac84-616e0149b02f" providerId="ADAL" clId="{F45FD15A-693B-4E26-8A07-C988218BC66F}" dt="2023-01-31T00:00:17.338" v="14"/>
        <pc:sldMkLst>
          <pc:docMk/>
          <pc:sldMk cId="0" sldId="435"/>
        </pc:sldMkLst>
      </pc:sldChg>
      <pc:sldChg chg="add del">
        <pc:chgData name="BADHAM, JENNIFER M." userId="d3e5acb5-b2db-4b06-ac84-616e0149b02f" providerId="ADAL" clId="{F45FD15A-693B-4E26-8A07-C988218BC66F}" dt="2023-02-03T23:26:06.317" v="1007" actId="47"/>
        <pc:sldMkLst>
          <pc:docMk/>
          <pc:sldMk cId="0" sldId="436"/>
        </pc:sldMkLst>
      </pc:sldChg>
      <pc:sldChg chg="add">
        <pc:chgData name="BADHAM, JENNIFER M." userId="d3e5acb5-b2db-4b06-ac84-616e0149b02f" providerId="ADAL" clId="{F45FD15A-693B-4E26-8A07-C988218BC66F}" dt="2023-01-31T00:00:17.338" v="14"/>
        <pc:sldMkLst>
          <pc:docMk/>
          <pc:sldMk cId="0" sldId="437"/>
        </pc:sldMkLst>
      </pc:sldChg>
      <pc:sldChg chg="add del">
        <pc:chgData name="BADHAM, JENNIFER M." userId="d3e5acb5-b2db-4b06-ac84-616e0149b02f" providerId="ADAL" clId="{F45FD15A-693B-4E26-8A07-C988218BC66F}" dt="2023-02-03T23:26:23.659" v="1008" actId="47"/>
        <pc:sldMkLst>
          <pc:docMk/>
          <pc:sldMk cId="0" sldId="438"/>
        </pc:sldMkLst>
      </pc:sldChg>
      <pc:sldChg chg="add">
        <pc:chgData name="BADHAM, JENNIFER M." userId="d3e5acb5-b2db-4b06-ac84-616e0149b02f" providerId="ADAL" clId="{F45FD15A-693B-4E26-8A07-C988218BC66F}" dt="2023-01-31T00:00:17.338" v="14"/>
        <pc:sldMkLst>
          <pc:docMk/>
          <pc:sldMk cId="0" sldId="440"/>
        </pc:sldMkLst>
      </pc:sldChg>
      <pc:sldChg chg="addSp delSp modSp add mod modClrScheme chgLayout">
        <pc:chgData name="BADHAM, JENNIFER M." userId="d3e5acb5-b2db-4b06-ac84-616e0149b02f" providerId="ADAL" clId="{F45FD15A-693B-4E26-8A07-C988218BC66F}" dt="2023-01-31T00:07:35.371" v="86" actId="27636"/>
        <pc:sldMkLst>
          <pc:docMk/>
          <pc:sldMk cId="0" sldId="441"/>
        </pc:sldMkLst>
        <pc:spChg chg="add del mod">
          <ac:chgData name="BADHAM, JENNIFER M." userId="d3e5acb5-b2db-4b06-ac84-616e0149b02f" providerId="ADAL" clId="{F45FD15A-693B-4E26-8A07-C988218BC66F}" dt="2023-01-31T00:06:26.744" v="65"/>
          <ac:spMkLst>
            <pc:docMk/>
            <pc:sldMk cId="0" sldId="441"/>
            <ac:spMk id="2" creationId="{6D94AEEF-A34B-2254-96E2-E2EC1D1E9A97}"/>
          </ac:spMkLst>
        </pc:spChg>
        <pc:spChg chg="add del mod ord">
          <ac:chgData name="BADHAM, JENNIFER M." userId="d3e5acb5-b2db-4b06-ac84-616e0149b02f" providerId="ADAL" clId="{F45FD15A-693B-4E26-8A07-C988218BC66F}" dt="2023-01-31T00:06:35.006" v="66" actId="700"/>
          <ac:spMkLst>
            <pc:docMk/>
            <pc:sldMk cId="0" sldId="441"/>
            <ac:spMk id="3" creationId="{C790E5B7-847B-FBF6-C8DF-B7FA83151333}"/>
          </ac:spMkLst>
        </pc:spChg>
        <pc:spChg chg="add mod ord">
          <ac:chgData name="BADHAM, JENNIFER M." userId="d3e5acb5-b2db-4b06-ac84-616e0149b02f" providerId="ADAL" clId="{F45FD15A-693B-4E26-8A07-C988218BC66F}" dt="2023-01-31T00:07:35.371" v="86" actId="27636"/>
          <ac:spMkLst>
            <pc:docMk/>
            <pc:sldMk cId="0" sldId="441"/>
            <ac:spMk id="4" creationId="{F8C5FD4A-641B-6F05-967B-A7BE85C158D4}"/>
          </ac:spMkLst>
        </pc:spChg>
        <pc:spChg chg="add del mod">
          <ac:chgData name="BADHAM, JENNIFER M." userId="d3e5acb5-b2db-4b06-ac84-616e0149b02f" providerId="ADAL" clId="{F45FD15A-693B-4E26-8A07-C988218BC66F}" dt="2023-01-31T00:06:56.174" v="74"/>
          <ac:spMkLst>
            <pc:docMk/>
            <pc:sldMk cId="0" sldId="441"/>
            <ac:spMk id="5" creationId="{5E1BCD3E-2F08-1CDF-0E59-D38FEB452545}"/>
          </ac:spMkLst>
        </pc:spChg>
        <pc:spChg chg="add del mod">
          <ac:chgData name="BADHAM, JENNIFER M." userId="d3e5acb5-b2db-4b06-ac84-616e0149b02f" providerId="ADAL" clId="{F45FD15A-693B-4E26-8A07-C988218BC66F}" dt="2023-01-31T00:06:56.174" v="74"/>
          <ac:spMkLst>
            <pc:docMk/>
            <pc:sldMk cId="0" sldId="441"/>
            <ac:spMk id="6" creationId="{E72E7A79-A9EC-DE6C-47DC-B0F84260716B}"/>
          </ac:spMkLst>
        </pc:spChg>
        <pc:spChg chg="add del mod">
          <ac:chgData name="BADHAM, JENNIFER M." userId="d3e5acb5-b2db-4b06-ac84-616e0149b02f" providerId="ADAL" clId="{F45FD15A-693B-4E26-8A07-C988218BC66F}" dt="2023-01-31T00:07:35.328" v="85"/>
          <ac:spMkLst>
            <pc:docMk/>
            <pc:sldMk cId="0" sldId="441"/>
            <ac:spMk id="7" creationId="{C707604C-D9F5-39AC-0254-BF28948D66F8}"/>
          </ac:spMkLst>
        </pc:spChg>
        <pc:spChg chg="add del mod">
          <ac:chgData name="BADHAM, JENNIFER M." userId="d3e5acb5-b2db-4b06-ac84-616e0149b02f" providerId="ADAL" clId="{F45FD15A-693B-4E26-8A07-C988218BC66F}" dt="2023-01-31T00:07:35.328" v="85"/>
          <ac:spMkLst>
            <pc:docMk/>
            <pc:sldMk cId="0" sldId="441"/>
            <ac:spMk id="8" creationId="{8CE9BFBA-9EFC-6219-8832-573EAFFF3B09}"/>
          </ac:spMkLst>
        </pc:spChg>
        <pc:spChg chg="mod ord">
          <ac:chgData name="BADHAM, JENNIFER M." userId="d3e5acb5-b2db-4b06-ac84-616e0149b02f" providerId="ADAL" clId="{F45FD15A-693B-4E26-8A07-C988218BC66F}" dt="2023-01-31T00:07:35.328" v="85"/>
          <ac:spMkLst>
            <pc:docMk/>
            <pc:sldMk cId="0" sldId="441"/>
            <ac:spMk id="20" creationId="{17AD118C-D5C3-A09B-699D-CEBF70E66F5A}"/>
          </ac:spMkLst>
        </pc:spChg>
        <pc:spChg chg="del mod">
          <ac:chgData name="BADHAM, JENNIFER M." userId="d3e5acb5-b2db-4b06-ac84-616e0149b02f" providerId="ADAL" clId="{F45FD15A-693B-4E26-8A07-C988218BC66F}" dt="2023-01-31T00:06:47.494" v="72"/>
          <ac:spMkLst>
            <pc:docMk/>
            <pc:sldMk cId="0" sldId="441"/>
            <ac:spMk id="28" creationId="{4461BD65-A916-6F03-22F1-40AA4E8EECF3}"/>
          </ac:spMkLst>
        </pc:spChg>
      </pc:sldChg>
      <pc:sldChg chg="add del">
        <pc:chgData name="BADHAM, JENNIFER M." userId="d3e5acb5-b2db-4b06-ac84-616e0149b02f" providerId="ADAL" clId="{F45FD15A-693B-4E26-8A07-C988218BC66F}" dt="2023-01-31T00:07:12.115" v="82" actId="47"/>
        <pc:sldMkLst>
          <pc:docMk/>
          <pc:sldMk cId="0" sldId="442"/>
        </pc:sldMkLst>
      </pc:sldChg>
      <pc:sldChg chg="add del">
        <pc:chgData name="BADHAM, JENNIFER M." userId="d3e5acb5-b2db-4b06-ac84-616e0149b02f" providerId="ADAL" clId="{F45FD15A-693B-4E26-8A07-C988218BC66F}" dt="2023-01-31T00:07:09.065" v="80" actId="47"/>
        <pc:sldMkLst>
          <pc:docMk/>
          <pc:sldMk cId="0" sldId="443"/>
        </pc:sldMkLst>
      </pc:sldChg>
      <pc:sldChg chg="add del">
        <pc:chgData name="BADHAM, JENNIFER M." userId="d3e5acb5-b2db-4b06-ac84-616e0149b02f" providerId="ADAL" clId="{F45FD15A-693B-4E26-8A07-C988218BC66F}" dt="2023-01-31T00:07:10.620" v="81" actId="47"/>
        <pc:sldMkLst>
          <pc:docMk/>
          <pc:sldMk cId="0" sldId="444"/>
        </pc:sldMkLst>
      </pc:sldChg>
      <pc:sldChg chg="add del">
        <pc:chgData name="BADHAM, JENNIFER M." userId="d3e5acb5-b2db-4b06-ac84-616e0149b02f" providerId="ADAL" clId="{F45FD15A-693B-4E26-8A07-C988218BC66F}" dt="2023-02-03T23:16:37.368" v="1006" actId="47"/>
        <pc:sldMkLst>
          <pc:docMk/>
          <pc:sldMk cId="0" sldId="445"/>
        </pc:sldMkLst>
      </pc:sldChg>
      <pc:sldChg chg="add del">
        <pc:chgData name="BADHAM, JENNIFER M." userId="d3e5acb5-b2db-4b06-ac84-616e0149b02f" providerId="ADAL" clId="{F45FD15A-693B-4E26-8A07-C988218BC66F}" dt="2023-01-31T00:37:27.956" v="95" actId="47"/>
        <pc:sldMkLst>
          <pc:docMk/>
          <pc:sldMk cId="0" sldId="446"/>
        </pc:sldMkLst>
      </pc:sldChg>
      <pc:sldChg chg="modSp add del mod">
        <pc:chgData name="BADHAM, JENNIFER M." userId="d3e5acb5-b2db-4b06-ac84-616e0149b02f" providerId="ADAL" clId="{F45FD15A-693B-4E26-8A07-C988218BC66F}" dt="2023-01-31T00:38:11.578" v="97" actId="47"/>
        <pc:sldMkLst>
          <pc:docMk/>
          <pc:sldMk cId="0" sldId="447"/>
        </pc:sldMkLst>
        <pc:spChg chg="mod">
          <ac:chgData name="BADHAM, JENNIFER M." userId="d3e5acb5-b2db-4b06-ac84-616e0149b02f" providerId="ADAL" clId="{F45FD15A-693B-4E26-8A07-C988218BC66F}" dt="2023-01-31T00:00:17.427" v="17" actId="27636"/>
          <ac:spMkLst>
            <pc:docMk/>
            <pc:sldMk cId="0" sldId="447"/>
            <ac:spMk id="20" creationId="{C2007ED4-253D-9D14-0819-3195C25E8FFD}"/>
          </ac:spMkLst>
        </pc:spChg>
      </pc:sldChg>
      <pc:sldChg chg="modSp add mod">
        <pc:chgData name="BADHAM, JENNIFER M." userId="d3e5acb5-b2db-4b06-ac84-616e0149b02f" providerId="ADAL" clId="{F45FD15A-693B-4E26-8A07-C988218BC66F}" dt="2023-01-31T00:00:17.424" v="16" actId="27636"/>
        <pc:sldMkLst>
          <pc:docMk/>
          <pc:sldMk cId="300868388" sldId="448"/>
        </pc:sldMkLst>
        <pc:spChg chg="mod">
          <ac:chgData name="BADHAM, JENNIFER M." userId="d3e5acb5-b2db-4b06-ac84-616e0149b02f" providerId="ADAL" clId="{F45FD15A-693B-4E26-8A07-C988218BC66F}" dt="2023-01-31T00:00:17.424" v="16" actId="27636"/>
          <ac:spMkLst>
            <pc:docMk/>
            <pc:sldMk cId="300868388" sldId="448"/>
            <ac:spMk id="20" creationId="{2AE7E8CA-97FD-E723-5739-401A9C6A062B}"/>
          </ac:spMkLst>
        </pc:spChg>
      </pc:sldChg>
      <pc:sldChg chg="modSp add mod">
        <pc:chgData name="BADHAM, JENNIFER M." userId="d3e5acb5-b2db-4b06-ac84-616e0149b02f" providerId="ADAL" clId="{F45FD15A-693B-4E26-8A07-C988218BC66F}" dt="2023-01-31T00:00:17.430" v="18" actId="27636"/>
        <pc:sldMkLst>
          <pc:docMk/>
          <pc:sldMk cId="0" sldId="449"/>
        </pc:sldMkLst>
        <pc:spChg chg="mod">
          <ac:chgData name="BADHAM, JENNIFER M." userId="d3e5acb5-b2db-4b06-ac84-616e0149b02f" providerId="ADAL" clId="{F45FD15A-693B-4E26-8A07-C988218BC66F}" dt="2023-01-31T00:00:17.430" v="18" actId="27636"/>
          <ac:spMkLst>
            <pc:docMk/>
            <pc:sldMk cId="0" sldId="449"/>
            <ac:spMk id="20" creationId="{B11763B2-29B0-BD16-76B2-ABA158240412}"/>
          </ac:spMkLst>
        </pc:spChg>
      </pc:sldChg>
      <pc:sldChg chg="modSp add mod">
        <pc:chgData name="BADHAM, JENNIFER M." userId="d3e5acb5-b2db-4b06-ac84-616e0149b02f" providerId="ADAL" clId="{F45FD15A-693B-4E26-8A07-C988218BC66F}" dt="2023-01-30T23:59:45.816" v="8" actId="27636"/>
        <pc:sldMkLst>
          <pc:docMk/>
          <pc:sldMk cId="0" sldId="450"/>
        </pc:sldMkLst>
        <pc:spChg chg="mod">
          <ac:chgData name="BADHAM, JENNIFER M." userId="d3e5acb5-b2db-4b06-ac84-616e0149b02f" providerId="ADAL" clId="{F45FD15A-693B-4E26-8A07-C988218BC66F}" dt="2023-01-30T23:59:45.816" v="8" actId="27636"/>
          <ac:spMkLst>
            <pc:docMk/>
            <pc:sldMk cId="0" sldId="450"/>
            <ac:spMk id="20" creationId="{470F7BC5-321E-7D03-F47F-99A4B47EA6BE}"/>
          </ac:spMkLst>
        </pc:spChg>
      </pc:sldChg>
      <pc:sldChg chg="addSp delSp modSp add mod modClrScheme chgLayout">
        <pc:chgData name="BADHAM, JENNIFER M." userId="d3e5acb5-b2db-4b06-ac84-616e0149b02f" providerId="ADAL" clId="{F45FD15A-693B-4E26-8A07-C988218BC66F}" dt="2023-02-03T21:01:45.807" v="299" actId="27636"/>
        <pc:sldMkLst>
          <pc:docMk/>
          <pc:sldMk cId="2886419121" sldId="451"/>
        </pc:sldMkLst>
        <pc:spChg chg="add del mod">
          <ac:chgData name="BADHAM, JENNIFER M." userId="d3e5acb5-b2db-4b06-ac84-616e0149b02f" providerId="ADAL" clId="{F45FD15A-693B-4E26-8A07-C988218BC66F}" dt="2023-02-03T21:01:13.972" v="291"/>
          <ac:spMkLst>
            <pc:docMk/>
            <pc:sldMk cId="2886419121" sldId="451"/>
            <ac:spMk id="2" creationId="{C33ACB92-68CE-275B-FDD1-411752A40E1C}"/>
          </ac:spMkLst>
        </pc:spChg>
        <pc:spChg chg="add del mod ord">
          <ac:chgData name="BADHAM, JENNIFER M." userId="d3e5acb5-b2db-4b06-ac84-616e0149b02f" providerId="ADAL" clId="{F45FD15A-693B-4E26-8A07-C988218BC66F}" dt="2023-02-03T21:01:19.953" v="292" actId="700"/>
          <ac:spMkLst>
            <pc:docMk/>
            <pc:sldMk cId="2886419121" sldId="451"/>
            <ac:spMk id="3" creationId="{833DB428-D55C-CAAF-9E5B-F95CB928C087}"/>
          </ac:spMkLst>
        </pc:spChg>
        <pc:spChg chg="add mod ord">
          <ac:chgData name="BADHAM, JENNIFER M." userId="d3e5acb5-b2db-4b06-ac84-616e0149b02f" providerId="ADAL" clId="{F45FD15A-693B-4E26-8A07-C988218BC66F}" dt="2023-02-03T21:01:45.807" v="299" actId="27636"/>
          <ac:spMkLst>
            <pc:docMk/>
            <pc:sldMk cId="2886419121" sldId="451"/>
            <ac:spMk id="4" creationId="{A3377395-27F6-88E2-1DB5-3A4105662A99}"/>
          </ac:spMkLst>
        </pc:spChg>
        <pc:spChg chg="add del mod">
          <ac:chgData name="BADHAM, JENNIFER M." userId="d3e5acb5-b2db-4b06-ac84-616e0149b02f" providerId="ADAL" clId="{F45FD15A-693B-4E26-8A07-C988218BC66F}" dt="2023-02-03T21:01:45.765" v="298"/>
          <ac:spMkLst>
            <pc:docMk/>
            <pc:sldMk cId="2886419121" sldId="451"/>
            <ac:spMk id="5" creationId="{BE9C8747-2717-B203-3928-933163420196}"/>
          </ac:spMkLst>
        </pc:spChg>
        <pc:spChg chg="add del mod">
          <ac:chgData name="BADHAM, JENNIFER M." userId="d3e5acb5-b2db-4b06-ac84-616e0149b02f" providerId="ADAL" clId="{F45FD15A-693B-4E26-8A07-C988218BC66F}" dt="2023-02-03T21:01:45.765" v="298"/>
          <ac:spMkLst>
            <pc:docMk/>
            <pc:sldMk cId="2886419121" sldId="451"/>
            <ac:spMk id="6" creationId="{1A7629E0-C941-94C2-E207-1B6AE3984237}"/>
          </ac:spMkLst>
        </pc:spChg>
        <pc:spChg chg="mod ord">
          <ac:chgData name="BADHAM, JENNIFER M." userId="d3e5acb5-b2db-4b06-ac84-616e0149b02f" providerId="ADAL" clId="{F45FD15A-693B-4E26-8A07-C988218BC66F}" dt="2023-02-03T21:01:45.765" v="298"/>
          <ac:spMkLst>
            <pc:docMk/>
            <pc:sldMk cId="2886419121" sldId="451"/>
            <ac:spMk id="20" creationId="{D082D526-6AA5-88C8-5F9F-5D4DA97C6606}"/>
          </ac:spMkLst>
        </pc:spChg>
        <pc:spChg chg="del mod">
          <ac:chgData name="BADHAM, JENNIFER M." userId="d3e5acb5-b2db-4b06-ac84-616e0149b02f" providerId="ADAL" clId="{F45FD15A-693B-4E26-8A07-C988218BC66F}" dt="2023-02-03T21:01:40.768" v="297"/>
          <ac:spMkLst>
            <pc:docMk/>
            <pc:sldMk cId="2886419121" sldId="451"/>
            <ac:spMk id="28" creationId="{A4497210-B417-30AA-31BC-DB7C03835268}"/>
          </ac:spMkLst>
        </pc:spChg>
      </pc:sldChg>
      <pc:sldChg chg="modSp add del mod">
        <pc:chgData name="BADHAM, JENNIFER M." userId="d3e5acb5-b2db-4b06-ac84-616e0149b02f" providerId="ADAL" clId="{F45FD15A-693B-4E26-8A07-C988218BC66F}" dt="2023-01-31T00:45:27.447" v="124" actId="47"/>
        <pc:sldMkLst>
          <pc:docMk/>
          <pc:sldMk cId="0" sldId="452"/>
        </pc:sldMkLst>
        <pc:spChg chg="mod">
          <ac:chgData name="BADHAM, JENNIFER M." userId="d3e5acb5-b2db-4b06-ac84-616e0149b02f" providerId="ADAL" clId="{F45FD15A-693B-4E26-8A07-C988218BC66F}" dt="2023-01-30T23:59:45.826" v="10" actId="27636"/>
          <ac:spMkLst>
            <pc:docMk/>
            <pc:sldMk cId="0" sldId="452"/>
            <ac:spMk id="20" creationId="{93FFEA54-7E57-DD5A-7F86-59198F4B54F7}"/>
          </ac:spMkLst>
        </pc:spChg>
      </pc:sldChg>
      <pc:sldChg chg="add del">
        <pc:chgData name="BADHAM, JENNIFER M." userId="d3e5acb5-b2db-4b06-ac84-616e0149b02f" providerId="ADAL" clId="{F45FD15A-693B-4E26-8A07-C988218BC66F}" dt="2023-02-03T23:32:21.437" v="1024" actId="47"/>
        <pc:sldMkLst>
          <pc:docMk/>
          <pc:sldMk cId="0" sldId="454"/>
        </pc:sldMkLst>
      </pc:sldChg>
      <pc:sldChg chg="add del">
        <pc:chgData name="BADHAM, JENNIFER M." userId="d3e5acb5-b2db-4b06-ac84-616e0149b02f" providerId="ADAL" clId="{F45FD15A-693B-4E26-8A07-C988218BC66F}" dt="2023-02-03T23:32:21.437" v="1024" actId="47"/>
        <pc:sldMkLst>
          <pc:docMk/>
          <pc:sldMk cId="0" sldId="455"/>
        </pc:sldMkLst>
      </pc:sldChg>
      <pc:sldChg chg="add del">
        <pc:chgData name="BADHAM, JENNIFER M." userId="d3e5acb5-b2db-4b06-ac84-616e0149b02f" providerId="ADAL" clId="{F45FD15A-693B-4E26-8A07-C988218BC66F}" dt="2023-02-03T23:32:21.437" v="1024" actId="47"/>
        <pc:sldMkLst>
          <pc:docMk/>
          <pc:sldMk cId="0" sldId="456"/>
        </pc:sldMkLst>
      </pc:sldChg>
      <pc:sldChg chg="add del">
        <pc:chgData name="BADHAM, JENNIFER M." userId="d3e5acb5-b2db-4b06-ac84-616e0149b02f" providerId="ADAL" clId="{F45FD15A-693B-4E26-8A07-C988218BC66F}" dt="2023-02-03T23:32:21.437" v="1024" actId="47"/>
        <pc:sldMkLst>
          <pc:docMk/>
          <pc:sldMk cId="0" sldId="457"/>
        </pc:sldMkLst>
      </pc:sldChg>
      <pc:sldChg chg="add del">
        <pc:chgData name="BADHAM, JENNIFER M." userId="d3e5acb5-b2db-4b06-ac84-616e0149b02f" providerId="ADAL" clId="{F45FD15A-693B-4E26-8A07-C988218BC66F}" dt="2023-02-03T23:35:43.968" v="1175" actId="47"/>
        <pc:sldMkLst>
          <pc:docMk/>
          <pc:sldMk cId="0" sldId="458"/>
        </pc:sldMkLst>
      </pc:sldChg>
      <pc:sldChg chg="add del">
        <pc:chgData name="BADHAM, JENNIFER M." userId="d3e5acb5-b2db-4b06-ac84-616e0149b02f" providerId="ADAL" clId="{F45FD15A-693B-4E26-8A07-C988218BC66F}" dt="2023-02-03T23:36:04.002" v="1176" actId="2696"/>
        <pc:sldMkLst>
          <pc:docMk/>
          <pc:sldMk cId="0" sldId="461"/>
        </pc:sldMkLst>
      </pc:sldChg>
      <pc:sldChg chg="add del">
        <pc:chgData name="BADHAM, JENNIFER M." userId="d3e5acb5-b2db-4b06-ac84-616e0149b02f" providerId="ADAL" clId="{F45FD15A-693B-4E26-8A07-C988218BC66F}" dt="2023-02-03T23:38:12.147" v="1328" actId="47"/>
        <pc:sldMkLst>
          <pc:docMk/>
          <pc:sldMk cId="2540451237" sldId="461"/>
        </pc:sldMkLst>
      </pc:sldChg>
      <pc:sldChg chg="add">
        <pc:chgData name="BADHAM, JENNIFER M." userId="d3e5acb5-b2db-4b06-ac84-616e0149b02f" providerId="ADAL" clId="{F45FD15A-693B-4E26-8A07-C988218BC66F}" dt="2023-02-03T23:36:14.195" v="1177"/>
        <pc:sldMkLst>
          <pc:docMk/>
          <pc:sldMk cId="3767589799" sldId="462"/>
        </pc:sldMkLst>
      </pc:sldChg>
      <pc:sldChg chg="add">
        <pc:chgData name="BADHAM, JENNIFER M." userId="d3e5acb5-b2db-4b06-ac84-616e0149b02f" providerId="ADAL" clId="{F45FD15A-693B-4E26-8A07-C988218BC66F}" dt="2023-01-31T00:00:17.338" v="14"/>
        <pc:sldMkLst>
          <pc:docMk/>
          <pc:sldMk cId="0" sldId="463"/>
        </pc:sldMkLst>
      </pc:sldChg>
      <pc:sldChg chg="add del">
        <pc:chgData name="BADHAM, JENNIFER M." userId="d3e5acb5-b2db-4b06-ac84-616e0149b02f" providerId="ADAL" clId="{F45FD15A-693B-4E26-8A07-C988218BC66F}" dt="2023-02-03T22:29:00.772" v="856" actId="47"/>
        <pc:sldMkLst>
          <pc:docMk/>
          <pc:sldMk cId="0" sldId="464"/>
        </pc:sldMkLst>
      </pc:sldChg>
      <pc:sldChg chg="add del">
        <pc:chgData name="BADHAM, JENNIFER M." userId="d3e5acb5-b2db-4b06-ac84-616e0149b02f" providerId="ADAL" clId="{F45FD15A-693B-4E26-8A07-C988218BC66F}" dt="2023-02-03T22:28:32.926" v="853" actId="47"/>
        <pc:sldMkLst>
          <pc:docMk/>
          <pc:sldMk cId="0" sldId="465"/>
        </pc:sldMkLst>
      </pc:sldChg>
      <pc:sldChg chg="add del">
        <pc:chgData name="BADHAM, JENNIFER M." userId="d3e5acb5-b2db-4b06-ac84-616e0149b02f" providerId="ADAL" clId="{F45FD15A-693B-4E26-8A07-C988218BC66F}" dt="2023-02-03T22:28:54.801" v="855" actId="47"/>
        <pc:sldMkLst>
          <pc:docMk/>
          <pc:sldMk cId="0" sldId="466"/>
        </pc:sldMkLst>
      </pc:sldChg>
      <pc:sldChg chg="add del">
        <pc:chgData name="BADHAM, JENNIFER M." userId="d3e5acb5-b2db-4b06-ac84-616e0149b02f" providerId="ADAL" clId="{F45FD15A-693B-4E26-8A07-C988218BC66F}" dt="2023-02-03T22:28:43.228" v="854" actId="47"/>
        <pc:sldMkLst>
          <pc:docMk/>
          <pc:sldMk cId="0" sldId="467"/>
        </pc:sldMkLst>
      </pc:sldChg>
      <pc:sldChg chg="add">
        <pc:chgData name="BADHAM, JENNIFER M." userId="d3e5acb5-b2db-4b06-ac84-616e0149b02f" providerId="ADAL" clId="{F45FD15A-693B-4E26-8A07-C988218BC66F}" dt="2023-01-31T00:00:17.338" v="14"/>
        <pc:sldMkLst>
          <pc:docMk/>
          <pc:sldMk cId="0" sldId="468"/>
        </pc:sldMkLst>
      </pc:sldChg>
      <pc:sldChg chg="addSp delSp modSp add mod ord modClrScheme chgLayout">
        <pc:chgData name="BADHAM, JENNIFER M." userId="d3e5acb5-b2db-4b06-ac84-616e0149b02f" providerId="ADAL" clId="{F45FD15A-693B-4E26-8A07-C988218BC66F}" dt="2023-02-03T22:21:45.568" v="838" actId="13822"/>
        <pc:sldMkLst>
          <pc:docMk/>
          <pc:sldMk cId="0" sldId="469"/>
        </pc:sldMkLst>
        <pc:spChg chg="add del mod ord">
          <ac:chgData name="BADHAM, JENNIFER M." userId="d3e5acb5-b2db-4b06-ac84-616e0149b02f" providerId="ADAL" clId="{F45FD15A-693B-4E26-8A07-C988218BC66F}" dt="2023-02-03T22:19:28.522" v="686" actId="478"/>
          <ac:spMkLst>
            <pc:docMk/>
            <pc:sldMk cId="0" sldId="469"/>
            <ac:spMk id="2" creationId="{BC517E01-C4E5-52EF-6964-1E0F03C9E317}"/>
          </ac:spMkLst>
        </pc:spChg>
        <pc:spChg chg="add del mod">
          <ac:chgData name="BADHAM, JENNIFER M." userId="d3e5acb5-b2db-4b06-ac84-616e0149b02f" providerId="ADAL" clId="{F45FD15A-693B-4E26-8A07-C988218BC66F}" dt="2023-02-03T22:19:03.723" v="678"/>
          <ac:spMkLst>
            <pc:docMk/>
            <pc:sldMk cId="0" sldId="469"/>
            <ac:spMk id="3" creationId="{9D0F410C-0B12-E4A6-1786-D552AD464DA4}"/>
          </ac:spMkLst>
        </pc:spChg>
        <pc:spChg chg="del mod">
          <ac:chgData name="BADHAM, JENNIFER M." userId="d3e5acb5-b2db-4b06-ac84-616e0149b02f" providerId="ADAL" clId="{F45FD15A-693B-4E26-8A07-C988218BC66F}" dt="2023-02-03T22:19:22.204" v="685"/>
          <ac:spMkLst>
            <pc:docMk/>
            <pc:sldMk cId="0" sldId="469"/>
            <ac:spMk id="4" creationId="{D014DD2F-B928-B60B-1680-1A38FC4D2229}"/>
          </ac:spMkLst>
        </pc:spChg>
        <pc:spChg chg="add del mod">
          <ac:chgData name="BADHAM, JENNIFER M." userId="d3e5acb5-b2db-4b06-ac84-616e0149b02f" providerId="ADAL" clId="{F45FD15A-693B-4E26-8A07-C988218BC66F}" dt="2023-02-03T22:19:03.723" v="678"/>
          <ac:spMkLst>
            <pc:docMk/>
            <pc:sldMk cId="0" sldId="469"/>
            <ac:spMk id="5" creationId="{28861115-6F66-C1F9-828E-0169C7C84C64}"/>
          </ac:spMkLst>
        </pc:spChg>
        <pc:spChg chg="add del mod">
          <ac:chgData name="BADHAM, JENNIFER M." userId="d3e5acb5-b2db-4b06-ac84-616e0149b02f" providerId="ADAL" clId="{F45FD15A-693B-4E26-8A07-C988218BC66F}" dt="2023-02-03T22:19:32.634" v="687" actId="700"/>
          <ac:spMkLst>
            <pc:docMk/>
            <pc:sldMk cId="0" sldId="469"/>
            <ac:spMk id="7" creationId="{878C6BC2-E985-B64B-718B-C2836D716570}"/>
          </ac:spMkLst>
        </pc:spChg>
        <pc:spChg chg="add mod">
          <ac:chgData name="BADHAM, JENNIFER M." userId="d3e5acb5-b2db-4b06-ac84-616e0149b02f" providerId="ADAL" clId="{F45FD15A-693B-4E26-8A07-C988218BC66F}" dt="2023-02-03T22:21:45.568" v="838" actId="13822"/>
          <ac:spMkLst>
            <pc:docMk/>
            <pc:sldMk cId="0" sldId="469"/>
            <ac:spMk id="8" creationId="{0B52A99D-797D-F0E0-76EF-43DAAB616CB4}"/>
          </ac:spMkLst>
        </pc:spChg>
        <pc:spChg chg="mod ord">
          <ac:chgData name="BADHAM, JENNIFER M." userId="d3e5acb5-b2db-4b06-ac84-616e0149b02f" providerId="ADAL" clId="{F45FD15A-693B-4E26-8A07-C988218BC66F}" dt="2023-02-03T22:19:32.634" v="687" actId="700"/>
          <ac:spMkLst>
            <pc:docMk/>
            <pc:sldMk cId="0" sldId="469"/>
            <ac:spMk id="20" creationId="{A9812BB4-8D27-828B-FF01-27DE6E24886D}"/>
          </ac:spMkLst>
        </pc:spChg>
        <pc:picChg chg="mod">
          <ac:chgData name="BADHAM, JENNIFER M." userId="d3e5acb5-b2db-4b06-ac84-616e0149b02f" providerId="ADAL" clId="{F45FD15A-693B-4E26-8A07-C988218BC66F}" dt="2023-02-03T22:20:37.258" v="694" actId="1076"/>
          <ac:picMkLst>
            <pc:docMk/>
            <pc:sldMk cId="0" sldId="469"/>
            <ac:picMk id="55300" creationId="{5395178A-D579-A3FB-A9C7-709218080283}"/>
          </ac:picMkLst>
        </pc:picChg>
      </pc:sldChg>
      <pc:sldChg chg="add del">
        <pc:chgData name="BADHAM, JENNIFER M." userId="d3e5acb5-b2db-4b06-ac84-616e0149b02f" providerId="ADAL" clId="{F45FD15A-693B-4E26-8A07-C988218BC66F}" dt="2023-01-31T00:39:51.107" v="109" actId="47"/>
        <pc:sldMkLst>
          <pc:docMk/>
          <pc:sldMk cId="0" sldId="470"/>
        </pc:sldMkLst>
      </pc:sldChg>
      <pc:sldChg chg="add del">
        <pc:chgData name="BADHAM, JENNIFER M." userId="d3e5acb5-b2db-4b06-ac84-616e0149b02f" providerId="ADAL" clId="{F45FD15A-693B-4E26-8A07-C988218BC66F}" dt="2023-02-03T22:25:58.177" v="844" actId="47"/>
        <pc:sldMkLst>
          <pc:docMk/>
          <pc:sldMk cId="0" sldId="471"/>
        </pc:sldMkLst>
      </pc:sldChg>
      <pc:sldChg chg="add del">
        <pc:chgData name="BADHAM, JENNIFER M." userId="d3e5acb5-b2db-4b06-ac84-616e0149b02f" providerId="ADAL" clId="{F45FD15A-693B-4E26-8A07-C988218BC66F}" dt="2023-02-03T22:28:09.944" v="852" actId="47"/>
        <pc:sldMkLst>
          <pc:docMk/>
          <pc:sldMk cId="0" sldId="472"/>
        </pc:sldMkLst>
      </pc:sldChg>
      <pc:sldChg chg="add del">
        <pc:chgData name="BADHAM, JENNIFER M." userId="d3e5acb5-b2db-4b06-ac84-616e0149b02f" providerId="ADAL" clId="{F45FD15A-693B-4E26-8A07-C988218BC66F}" dt="2023-01-31T00:40:07.481" v="110" actId="47"/>
        <pc:sldMkLst>
          <pc:docMk/>
          <pc:sldMk cId="0" sldId="473"/>
        </pc:sldMkLst>
      </pc:sldChg>
      <pc:sldChg chg="add del">
        <pc:chgData name="BADHAM, JENNIFER M." userId="d3e5acb5-b2db-4b06-ac84-616e0149b02f" providerId="ADAL" clId="{F45FD15A-693B-4E26-8A07-C988218BC66F}" dt="2023-02-03T22:16:43.090" v="669" actId="47"/>
        <pc:sldMkLst>
          <pc:docMk/>
          <pc:sldMk cId="0" sldId="474"/>
        </pc:sldMkLst>
      </pc:sldChg>
      <pc:sldChg chg="add del">
        <pc:chgData name="BADHAM, JENNIFER M." userId="d3e5acb5-b2db-4b06-ac84-616e0149b02f" providerId="ADAL" clId="{F45FD15A-693B-4E26-8A07-C988218BC66F}" dt="2023-01-31T00:40:21.019" v="111" actId="47"/>
        <pc:sldMkLst>
          <pc:docMk/>
          <pc:sldMk cId="0" sldId="475"/>
        </pc:sldMkLst>
      </pc:sldChg>
      <pc:sldChg chg="add del">
        <pc:chgData name="BADHAM, JENNIFER M." userId="d3e5acb5-b2db-4b06-ac84-616e0149b02f" providerId="ADAL" clId="{F45FD15A-693B-4E26-8A07-C988218BC66F}" dt="2023-01-31T01:04:31.866" v="175" actId="47"/>
        <pc:sldMkLst>
          <pc:docMk/>
          <pc:sldMk cId="0" sldId="476"/>
        </pc:sldMkLst>
      </pc:sldChg>
      <pc:sldChg chg="add del">
        <pc:chgData name="BADHAM, JENNIFER M." userId="d3e5acb5-b2db-4b06-ac84-616e0149b02f" providerId="ADAL" clId="{F45FD15A-693B-4E26-8A07-C988218BC66F}" dt="2023-01-31T01:04:31.866" v="175" actId="47"/>
        <pc:sldMkLst>
          <pc:docMk/>
          <pc:sldMk cId="0" sldId="477"/>
        </pc:sldMkLst>
      </pc:sldChg>
      <pc:sldChg chg="modSp add del mod">
        <pc:chgData name="BADHAM, JENNIFER M." userId="d3e5acb5-b2db-4b06-ac84-616e0149b02f" providerId="ADAL" clId="{F45FD15A-693B-4E26-8A07-C988218BC66F}" dt="2023-02-03T23:38:58.744" v="1331" actId="47"/>
        <pc:sldMkLst>
          <pc:docMk/>
          <pc:sldMk cId="0" sldId="478"/>
        </pc:sldMkLst>
        <pc:spChg chg="mod">
          <ac:chgData name="BADHAM, JENNIFER M." userId="d3e5acb5-b2db-4b06-ac84-616e0149b02f" providerId="ADAL" clId="{F45FD15A-693B-4E26-8A07-C988218BC66F}" dt="2023-01-31T00:00:17.473" v="32" actId="27636"/>
          <ac:spMkLst>
            <pc:docMk/>
            <pc:sldMk cId="0" sldId="478"/>
            <ac:spMk id="20" creationId="{3BFB9A36-E2E9-C293-65E8-260A256DFC28}"/>
          </ac:spMkLst>
        </pc:spChg>
      </pc:sldChg>
      <pc:sldChg chg="add del">
        <pc:chgData name="BADHAM, JENNIFER M." userId="d3e5acb5-b2db-4b06-ac84-616e0149b02f" providerId="ADAL" clId="{F45FD15A-693B-4E26-8A07-C988218BC66F}" dt="2023-01-31T01:04:31.866" v="175" actId="47"/>
        <pc:sldMkLst>
          <pc:docMk/>
          <pc:sldMk cId="0" sldId="479"/>
        </pc:sldMkLst>
      </pc:sldChg>
      <pc:sldChg chg="modSp add del mod">
        <pc:chgData name="BADHAM, JENNIFER M." userId="d3e5acb5-b2db-4b06-ac84-616e0149b02f" providerId="ADAL" clId="{F45FD15A-693B-4E26-8A07-C988218BC66F}" dt="2023-02-03T23:15:58.582" v="1005" actId="47"/>
        <pc:sldMkLst>
          <pc:docMk/>
          <pc:sldMk cId="0" sldId="484"/>
        </pc:sldMkLst>
        <pc:spChg chg="mod">
          <ac:chgData name="BADHAM, JENNIFER M." userId="d3e5acb5-b2db-4b06-ac84-616e0149b02f" providerId="ADAL" clId="{F45FD15A-693B-4E26-8A07-C988218BC66F}" dt="2023-01-31T00:00:17.443" v="22" actId="27636"/>
          <ac:spMkLst>
            <pc:docMk/>
            <pc:sldMk cId="0" sldId="484"/>
            <ac:spMk id="20" creationId="{90D867C1-3669-BA2F-CF82-3DD33E8DF3E4}"/>
          </ac:spMkLst>
        </pc:spChg>
      </pc:sldChg>
      <pc:sldChg chg="modSp add del mod">
        <pc:chgData name="BADHAM, JENNIFER M." userId="d3e5acb5-b2db-4b06-ac84-616e0149b02f" providerId="ADAL" clId="{F45FD15A-693B-4E26-8A07-C988218BC66F}" dt="2023-02-03T23:15:53.831" v="1004" actId="47"/>
        <pc:sldMkLst>
          <pc:docMk/>
          <pc:sldMk cId="0" sldId="485"/>
        </pc:sldMkLst>
        <pc:spChg chg="mod">
          <ac:chgData name="BADHAM, JENNIFER M." userId="d3e5acb5-b2db-4b06-ac84-616e0149b02f" providerId="ADAL" clId="{F45FD15A-693B-4E26-8A07-C988218BC66F}" dt="2023-01-31T00:00:17.445" v="23" actId="27636"/>
          <ac:spMkLst>
            <pc:docMk/>
            <pc:sldMk cId="0" sldId="485"/>
            <ac:spMk id="20" creationId="{CFDAF566-CE80-7AD3-4EC1-3392129FB5FF}"/>
          </ac:spMkLst>
        </pc:spChg>
      </pc:sldChg>
      <pc:sldChg chg="modSp add del mod">
        <pc:chgData name="BADHAM, JENNIFER M." userId="d3e5acb5-b2db-4b06-ac84-616e0149b02f" providerId="ADAL" clId="{F45FD15A-693B-4E26-8A07-C988218BC66F}" dt="2023-01-31T00:38:24.615" v="100" actId="47"/>
        <pc:sldMkLst>
          <pc:docMk/>
          <pc:sldMk cId="0" sldId="486"/>
        </pc:sldMkLst>
        <pc:spChg chg="mod">
          <ac:chgData name="BADHAM, JENNIFER M." userId="d3e5acb5-b2db-4b06-ac84-616e0149b02f" providerId="ADAL" clId="{F45FD15A-693B-4E26-8A07-C988218BC66F}" dt="2023-01-31T00:00:17.450" v="24" actId="27636"/>
          <ac:spMkLst>
            <pc:docMk/>
            <pc:sldMk cId="0" sldId="486"/>
            <ac:spMk id="20" creationId="{37B528B5-75E7-A1CE-5293-BED9E01E6F3A}"/>
          </ac:spMkLst>
        </pc:spChg>
      </pc:sldChg>
      <pc:sldChg chg="modSp add mod">
        <pc:chgData name="BADHAM, JENNIFER M." userId="d3e5acb5-b2db-4b06-ac84-616e0149b02f" providerId="ADAL" clId="{F45FD15A-693B-4E26-8A07-C988218BC66F}" dt="2023-01-31T00:00:17.455" v="26" actId="27636"/>
        <pc:sldMkLst>
          <pc:docMk/>
          <pc:sldMk cId="0" sldId="487"/>
        </pc:sldMkLst>
        <pc:spChg chg="mod">
          <ac:chgData name="BADHAM, JENNIFER M." userId="d3e5acb5-b2db-4b06-ac84-616e0149b02f" providerId="ADAL" clId="{F45FD15A-693B-4E26-8A07-C988218BC66F}" dt="2023-01-31T00:00:17.455" v="26" actId="27636"/>
          <ac:spMkLst>
            <pc:docMk/>
            <pc:sldMk cId="0" sldId="487"/>
            <ac:spMk id="20" creationId="{9BD25F37-0F13-B0C4-D488-6AA49CA16A38}"/>
          </ac:spMkLst>
        </pc:spChg>
      </pc:sldChg>
      <pc:sldChg chg="modSp add mod">
        <pc:chgData name="BADHAM, JENNIFER M." userId="d3e5acb5-b2db-4b06-ac84-616e0149b02f" providerId="ADAL" clId="{F45FD15A-693B-4E26-8A07-C988218BC66F}" dt="2023-02-07T00:51:40.140" v="3854" actId="20577"/>
        <pc:sldMkLst>
          <pc:docMk/>
          <pc:sldMk cId="3856391632" sldId="489"/>
        </pc:sldMkLst>
        <pc:spChg chg="mod">
          <ac:chgData name="BADHAM, JENNIFER M." userId="d3e5acb5-b2db-4b06-ac84-616e0149b02f" providerId="ADAL" clId="{F45FD15A-693B-4E26-8A07-C988218BC66F}" dt="2023-02-07T00:51:40.140" v="3854" actId="20577"/>
          <ac:spMkLst>
            <pc:docMk/>
            <pc:sldMk cId="3856391632" sldId="489"/>
            <ac:spMk id="10" creationId="{3F295F2D-317F-2164-9767-11DB3F569021}"/>
          </ac:spMkLst>
        </pc:spChg>
        <pc:spChg chg="mod">
          <ac:chgData name="BADHAM, JENNIFER M." userId="d3e5acb5-b2db-4b06-ac84-616e0149b02f" providerId="ADAL" clId="{F45FD15A-693B-4E26-8A07-C988218BC66F}" dt="2023-01-30T23:59:45.833" v="12" actId="27636"/>
          <ac:spMkLst>
            <pc:docMk/>
            <pc:sldMk cId="3856391632" sldId="489"/>
            <ac:spMk id="20" creationId="{7A10A1DD-68F1-297D-E601-545520C96ECE}"/>
          </ac:spMkLst>
        </pc:spChg>
      </pc:sldChg>
      <pc:sldChg chg="addSp delSp modSp add mod ord modClrScheme chgLayout">
        <pc:chgData name="BADHAM, JENNIFER M." userId="d3e5acb5-b2db-4b06-ac84-616e0149b02f" providerId="ADAL" clId="{F45FD15A-693B-4E26-8A07-C988218BC66F}" dt="2023-02-07T00:28:56.194" v="3509" actId="14100"/>
        <pc:sldMkLst>
          <pc:docMk/>
          <pc:sldMk cId="0" sldId="490"/>
        </pc:sldMkLst>
        <pc:spChg chg="add mod ord">
          <ac:chgData name="BADHAM, JENNIFER M." userId="d3e5acb5-b2db-4b06-ac84-616e0149b02f" providerId="ADAL" clId="{F45FD15A-693B-4E26-8A07-C988218BC66F}" dt="2023-02-07T00:24:05.121" v="3414"/>
          <ac:spMkLst>
            <pc:docMk/>
            <pc:sldMk cId="0" sldId="490"/>
            <ac:spMk id="2" creationId="{D410F1F2-1B21-3F35-B169-0AE27E2021A3}"/>
          </ac:spMkLst>
        </pc:spChg>
        <pc:spChg chg="add mod ord">
          <ac:chgData name="BADHAM, JENNIFER M." userId="d3e5acb5-b2db-4b06-ac84-616e0149b02f" providerId="ADAL" clId="{F45FD15A-693B-4E26-8A07-C988218BC66F}" dt="2023-02-07T00:25:57.960" v="3442" actId="27636"/>
          <ac:spMkLst>
            <pc:docMk/>
            <pc:sldMk cId="0" sldId="490"/>
            <ac:spMk id="3" creationId="{0FDC5316-9774-D000-417A-868B12D1C398}"/>
          </ac:spMkLst>
        </pc:spChg>
        <pc:spChg chg="add del mod">
          <ac:chgData name="BADHAM, JENNIFER M." userId="d3e5acb5-b2db-4b06-ac84-616e0149b02f" providerId="ADAL" clId="{F45FD15A-693B-4E26-8A07-C988218BC66F}" dt="2023-02-03T21:03:31.733" v="306"/>
          <ac:spMkLst>
            <pc:docMk/>
            <pc:sldMk cId="0" sldId="490"/>
            <ac:spMk id="4" creationId="{0F4D2D69-0D53-F9D7-64E9-12D802C0F4E9}"/>
          </ac:spMkLst>
        </pc:spChg>
        <pc:spChg chg="add del mod">
          <ac:chgData name="BADHAM, JENNIFER M." userId="d3e5acb5-b2db-4b06-ac84-616e0149b02f" providerId="ADAL" clId="{F45FD15A-693B-4E26-8A07-C988218BC66F}" dt="2023-02-07T00:24:05.121" v="3414"/>
          <ac:spMkLst>
            <pc:docMk/>
            <pc:sldMk cId="0" sldId="490"/>
            <ac:spMk id="4" creationId="{4D8003B1-2C87-77CB-4808-7599C7D516D0}"/>
          </ac:spMkLst>
        </pc:spChg>
        <pc:spChg chg="add del mod">
          <ac:chgData name="BADHAM, JENNIFER M." userId="d3e5acb5-b2db-4b06-ac84-616e0149b02f" providerId="ADAL" clId="{F45FD15A-693B-4E26-8A07-C988218BC66F}" dt="2023-02-03T21:03:31.733" v="306"/>
          <ac:spMkLst>
            <pc:docMk/>
            <pc:sldMk cId="0" sldId="490"/>
            <ac:spMk id="5" creationId="{72AA3DA5-D691-B20A-0095-522AF14BC971}"/>
          </ac:spMkLst>
        </pc:spChg>
        <pc:spChg chg="add del mod">
          <ac:chgData name="BADHAM, JENNIFER M." userId="d3e5acb5-b2db-4b06-ac84-616e0149b02f" providerId="ADAL" clId="{F45FD15A-693B-4E26-8A07-C988218BC66F}" dt="2023-02-07T00:24:05.121" v="3414"/>
          <ac:spMkLst>
            <pc:docMk/>
            <pc:sldMk cId="0" sldId="490"/>
            <ac:spMk id="5" creationId="{869DC88A-4020-8109-D2E5-457B684CF92C}"/>
          </ac:spMkLst>
        </pc:spChg>
        <pc:spChg chg="add del mod">
          <ac:chgData name="BADHAM, JENNIFER M." userId="d3e5acb5-b2db-4b06-ac84-616e0149b02f" providerId="ADAL" clId="{F45FD15A-693B-4E26-8A07-C988218BC66F}" dt="2023-02-03T21:03:33.492" v="308"/>
          <ac:spMkLst>
            <pc:docMk/>
            <pc:sldMk cId="0" sldId="490"/>
            <ac:spMk id="6" creationId="{185B6011-953E-BF5B-DF8D-4003C69C00EA}"/>
          </ac:spMkLst>
        </pc:spChg>
        <pc:spChg chg="add del mod">
          <ac:chgData name="BADHAM, JENNIFER M." userId="d3e5acb5-b2db-4b06-ac84-616e0149b02f" providerId="ADAL" clId="{F45FD15A-693B-4E26-8A07-C988218BC66F}" dt="2023-02-03T21:03:33.492" v="308"/>
          <ac:spMkLst>
            <pc:docMk/>
            <pc:sldMk cId="0" sldId="490"/>
            <ac:spMk id="7" creationId="{B7C8611D-680B-A7B4-16CC-207D87DD4D73}"/>
          </ac:spMkLst>
        </pc:spChg>
        <pc:spChg chg="add mod">
          <ac:chgData name="BADHAM, JENNIFER M." userId="d3e5acb5-b2db-4b06-ac84-616e0149b02f" providerId="ADAL" clId="{F45FD15A-693B-4E26-8A07-C988218BC66F}" dt="2023-02-07T00:28:56.194" v="3509" actId="14100"/>
          <ac:spMkLst>
            <pc:docMk/>
            <pc:sldMk cId="0" sldId="490"/>
            <ac:spMk id="8" creationId="{0CEB985B-789A-F801-3ED8-9181A50756FD}"/>
          </ac:spMkLst>
        </pc:spChg>
        <pc:spChg chg="add mod">
          <ac:chgData name="BADHAM, JENNIFER M." userId="d3e5acb5-b2db-4b06-ac84-616e0149b02f" providerId="ADAL" clId="{F45FD15A-693B-4E26-8A07-C988218BC66F}" dt="2023-02-07T00:28:44.714" v="3507" actId="1582"/>
          <ac:spMkLst>
            <pc:docMk/>
            <pc:sldMk cId="0" sldId="490"/>
            <ac:spMk id="9" creationId="{3A094A2A-C2FD-7CCB-43A5-8A623907913A}"/>
          </ac:spMkLst>
        </pc:spChg>
        <pc:spChg chg="del mod">
          <ac:chgData name="BADHAM, JENNIFER M." userId="d3e5acb5-b2db-4b06-ac84-616e0149b02f" providerId="ADAL" clId="{F45FD15A-693B-4E26-8A07-C988218BC66F}" dt="2023-02-03T21:03:35.313" v="311"/>
          <ac:spMkLst>
            <pc:docMk/>
            <pc:sldMk cId="0" sldId="490"/>
            <ac:spMk id="28" creationId="{442264C8-5540-FBBF-5514-CE95E84E1550}"/>
          </ac:spMkLst>
        </pc:spChg>
        <pc:picChg chg="add del mod">
          <ac:chgData name="BADHAM, JENNIFER M." userId="d3e5acb5-b2db-4b06-ac84-616e0149b02f" providerId="ADAL" clId="{F45FD15A-693B-4E26-8A07-C988218BC66F}" dt="2023-02-07T00:25:21.245" v="3439" actId="478"/>
          <ac:picMkLst>
            <pc:docMk/>
            <pc:sldMk cId="0" sldId="490"/>
            <ac:picMk id="6" creationId="{E7B65B8A-0B84-B799-C7BB-7959B5332447}"/>
          </ac:picMkLst>
        </pc:picChg>
        <pc:picChg chg="add mod">
          <ac:chgData name="BADHAM, JENNIFER M." userId="d3e5acb5-b2db-4b06-ac84-616e0149b02f" providerId="ADAL" clId="{F45FD15A-693B-4E26-8A07-C988218BC66F}" dt="2023-02-07T00:26:07.383" v="3444" actId="1076"/>
          <ac:picMkLst>
            <pc:docMk/>
            <pc:sldMk cId="0" sldId="490"/>
            <ac:picMk id="7" creationId="{9BCB35A0-59B7-9780-FB7E-F62D06E618B1}"/>
          </ac:picMkLst>
        </pc:picChg>
      </pc:sldChg>
      <pc:sldChg chg="modSp add del mod">
        <pc:chgData name="BADHAM, JENNIFER M." userId="d3e5acb5-b2db-4b06-ac84-616e0149b02f" providerId="ADAL" clId="{F45FD15A-693B-4E26-8A07-C988218BC66F}" dt="2023-01-31T00:38:45.141" v="102" actId="47"/>
        <pc:sldMkLst>
          <pc:docMk/>
          <pc:sldMk cId="0" sldId="491"/>
        </pc:sldMkLst>
        <pc:spChg chg="mod">
          <ac:chgData name="BADHAM, JENNIFER M." userId="d3e5acb5-b2db-4b06-ac84-616e0149b02f" providerId="ADAL" clId="{F45FD15A-693B-4E26-8A07-C988218BC66F}" dt="2023-01-31T00:00:17.468" v="30" actId="27636"/>
          <ac:spMkLst>
            <pc:docMk/>
            <pc:sldMk cId="0" sldId="491"/>
            <ac:spMk id="20" creationId="{22D7AAFE-8DD6-1E8F-4ED7-7A2E9289086F}"/>
          </ac:spMkLst>
        </pc:spChg>
      </pc:sldChg>
      <pc:sldChg chg="modSp add del mod">
        <pc:chgData name="BADHAM, JENNIFER M." userId="d3e5acb5-b2db-4b06-ac84-616e0149b02f" providerId="ADAL" clId="{F45FD15A-693B-4E26-8A07-C988218BC66F}" dt="2023-01-31T00:38:46.374" v="103" actId="47"/>
        <pc:sldMkLst>
          <pc:docMk/>
          <pc:sldMk cId="0" sldId="492"/>
        </pc:sldMkLst>
        <pc:spChg chg="mod">
          <ac:chgData name="BADHAM, JENNIFER M." userId="d3e5acb5-b2db-4b06-ac84-616e0149b02f" providerId="ADAL" clId="{F45FD15A-693B-4E26-8A07-C988218BC66F}" dt="2023-01-31T00:00:17.470" v="31" actId="27636"/>
          <ac:spMkLst>
            <pc:docMk/>
            <pc:sldMk cId="0" sldId="492"/>
            <ac:spMk id="20" creationId="{9EA0617D-D90A-6509-0062-98473D80EADF}"/>
          </ac:spMkLst>
        </pc:spChg>
      </pc:sldChg>
      <pc:sldChg chg="add del">
        <pc:chgData name="BADHAM, JENNIFER M." userId="d3e5acb5-b2db-4b06-ac84-616e0149b02f" providerId="ADAL" clId="{F45FD15A-693B-4E26-8A07-C988218BC66F}" dt="2023-01-31T00:00:41.983" v="33" actId="47"/>
        <pc:sldMkLst>
          <pc:docMk/>
          <pc:sldMk cId="0" sldId="493"/>
        </pc:sldMkLst>
      </pc:sldChg>
      <pc:sldChg chg="add del">
        <pc:chgData name="BADHAM, JENNIFER M." userId="d3e5acb5-b2db-4b06-ac84-616e0149b02f" providerId="ADAL" clId="{F45FD15A-693B-4E26-8A07-C988218BC66F}" dt="2023-01-31T01:04:31.866" v="175" actId="47"/>
        <pc:sldMkLst>
          <pc:docMk/>
          <pc:sldMk cId="0" sldId="494"/>
        </pc:sldMkLst>
      </pc:sldChg>
      <pc:sldChg chg="add del">
        <pc:chgData name="BADHAM, JENNIFER M." userId="d3e5acb5-b2db-4b06-ac84-616e0149b02f" providerId="ADAL" clId="{F45FD15A-693B-4E26-8A07-C988218BC66F}" dt="2023-01-31T01:04:31.866" v="175" actId="47"/>
        <pc:sldMkLst>
          <pc:docMk/>
          <pc:sldMk cId="0" sldId="495"/>
        </pc:sldMkLst>
      </pc:sldChg>
      <pc:sldChg chg="add del">
        <pc:chgData name="BADHAM, JENNIFER M." userId="d3e5acb5-b2db-4b06-ac84-616e0149b02f" providerId="ADAL" clId="{F45FD15A-693B-4E26-8A07-C988218BC66F}" dt="2023-01-31T01:03:54.733" v="174" actId="47"/>
        <pc:sldMkLst>
          <pc:docMk/>
          <pc:sldMk cId="0" sldId="496"/>
        </pc:sldMkLst>
      </pc:sldChg>
      <pc:sldChg chg="modSp add mod">
        <pc:chgData name="BADHAM, JENNIFER M." userId="d3e5acb5-b2db-4b06-ac84-616e0149b02f" providerId="ADAL" clId="{F45FD15A-693B-4E26-8A07-C988218BC66F}" dt="2023-01-30T23:59:45.807" v="6" actId="27636"/>
        <pc:sldMkLst>
          <pc:docMk/>
          <pc:sldMk cId="0" sldId="498"/>
        </pc:sldMkLst>
        <pc:spChg chg="mod">
          <ac:chgData name="BADHAM, JENNIFER M." userId="d3e5acb5-b2db-4b06-ac84-616e0149b02f" providerId="ADAL" clId="{F45FD15A-693B-4E26-8A07-C988218BC66F}" dt="2023-01-30T23:59:45.807" v="6" actId="27636"/>
          <ac:spMkLst>
            <pc:docMk/>
            <pc:sldMk cId="0" sldId="498"/>
            <ac:spMk id="20" creationId="{EC28701D-CE18-5041-7EC6-A472B1D70311}"/>
          </ac:spMkLst>
        </pc:spChg>
      </pc:sldChg>
      <pc:sldChg chg="modSp add mod">
        <pc:chgData name="BADHAM, JENNIFER M." userId="d3e5acb5-b2db-4b06-ac84-616e0149b02f" providerId="ADAL" clId="{F45FD15A-693B-4E26-8A07-C988218BC66F}" dt="2023-01-30T23:59:45.829" v="11" actId="27636"/>
        <pc:sldMkLst>
          <pc:docMk/>
          <pc:sldMk cId="0" sldId="499"/>
        </pc:sldMkLst>
        <pc:spChg chg="mod">
          <ac:chgData name="BADHAM, JENNIFER M." userId="d3e5acb5-b2db-4b06-ac84-616e0149b02f" providerId="ADAL" clId="{F45FD15A-693B-4E26-8A07-C988218BC66F}" dt="2023-01-30T23:59:45.829" v="11" actId="27636"/>
          <ac:spMkLst>
            <pc:docMk/>
            <pc:sldMk cId="0" sldId="499"/>
            <ac:spMk id="20" creationId="{F9FDBD0B-6BB4-39A9-69FA-095D5581BCAC}"/>
          </ac:spMkLst>
        </pc:spChg>
      </pc:sldChg>
      <pc:sldChg chg="modSp add del mod">
        <pc:chgData name="BADHAM, JENNIFER M." userId="d3e5acb5-b2db-4b06-ac84-616e0149b02f" providerId="ADAL" clId="{F45FD15A-693B-4E26-8A07-C988218BC66F}" dt="2023-02-03T21:08:39.004" v="314" actId="47"/>
        <pc:sldMkLst>
          <pc:docMk/>
          <pc:sldMk cId="0" sldId="500"/>
        </pc:sldMkLst>
        <pc:spChg chg="mod">
          <ac:chgData name="BADHAM, JENNIFER M." userId="d3e5acb5-b2db-4b06-ac84-616e0149b02f" providerId="ADAL" clId="{F45FD15A-693B-4E26-8A07-C988218BC66F}" dt="2023-01-30T23:59:45.835" v="13" actId="27636"/>
          <ac:spMkLst>
            <pc:docMk/>
            <pc:sldMk cId="0" sldId="500"/>
            <ac:spMk id="20" creationId="{A6CA7B21-379C-6879-EA1B-04DB4706F1F9}"/>
          </ac:spMkLst>
        </pc:spChg>
      </pc:sldChg>
      <pc:sldChg chg="addSp delSp modSp add del mod">
        <pc:chgData name="BADHAM, JENNIFER M." userId="d3e5acb5-b2db-4b06-ac84-616e0149b02f" providerId="ADAL" clId="{F45FD15A-693B-4E26-8A07-C988218BC66F}" dt="2023-02-06T20:52:20.422" v="1344" actId="1076"/>
        <pc:sldMkLst>
          <pc:docMk/>
          <pc:sldMk cId="0" sldId="505"/>
        </pc:sldMkLst>
        <pc:spChg chg="mod">
          <ac:chgData name="BADHAM, JENNIFER M." userId="d3e5acb5-b2db-4b06-ac84-616e0149b02f" providerId="ADAL" clId="{F45FD15A-693B-4E26-8A07-C988218BC66F}" dt="2023-01-30T23:59:45.780" v="1" actId="27636"/>
          <ac:spMkLst>
            <pc:docMk/>
            <pc:sldMk cId="0" sldId="505"/>
            <ac:spMk id="20" creationId="{0068C33C-1A9C-A8E9-902D-7ACDDC76D996}"/>
          </ac:spMkLst>
        </pc:spChg>
        <pc:picChg chg="add mod">
          <ac:chgData name="BADHAM, JENNIFER M." userId="d3e5acb5-b2db-4b06-ac84-616e0149b02f" providerId="ADAL" clId="{F45FD15A-693B-4E26-8A07-C988218BC66F}" dt="2023-02-06T20:52:13.070" v="1342" actId="1076"/>
          <ac:picMkLst>
            <pc:docMk/>
            <pc:sldMk cId="0" sldId="505"/>
            <ac:picMk id="3" creationId="{0CB46FF1-5F62-057F-7A09-A49296EBC479}"/>
          </ac:picMkLst>
        </pc:picChg>
        <pc:picChg chg="add mod">
          <ac:chgData name="BADHAM, JENNIFER M." userId="d3e5acb5-b2db-4b06-ac84-616e0149b02f" providerId="ADAL" clId="{F45FD15A-693B-4E26-8A07-C988218BC66F}" dt="2023-02-06T20:52:20.422" v="1344" actId="1076"/>
          <ac:picMkLst>
            <pc:docMk/>
            <pc:sldMk cId="0" sldId="505"/>
            <ac:picMk id="4" creationId="{879A60D4-5CB8-2BD7-BC44-0B4FDE4F5180}"/>
          </ac:picMkLst>
        </pc:picChg>
        <pc:picChg chg="add del">
          <ac:chgData name="BADHAM, JENNIFER M." userId="d3e5acb5-b2db-4b06-ac84-616e0149b02f" providerId="ADAL" clId="{F45FD15A-693B-4E26-8A07-C988218BC66F}" dt="2023-02-06T20:52:04.607" v="1339" actId="478"/>
          <ac:picMkLst>
            <pc:docMk/>
            <pc:sldMk cId="0" sldId="505"/>
            <ac:picMk id="5" creationId="{9BBCC0C0-DEE0-EE53-DD5F-2D400B4B2E00}"/>
          </ac:picMkLst>
        </pc:picChg>
      </pc:sldChg>
      <pc:sldChg chg="modSp add del mod">
        <pc:chgData name="BADHAM, JENNIFER M." userId="d3e5acb5-b2db-4b06-ac84-616e0149b02f" providerId="ADAL" clId="{F45FD15A-693B-4E26-8A07-C988218BC66F}" dt="2023-01-31T00:44:35.436" v="120" actId="47"/>
        <pc:sldMkLst>
          <pc:docMk/>
          <pc:sldMk cId="0" sldId="506"/>
        </pc:sldMkLst>
        <pc:spChg chg="mod">
          <ac:chgData name="BADHAM, JENNIFER M." userId="d3e5acb5-b2db-4b06-ac84-616e0149b02f" providerId="ADAL" clId="{F45FD15A-693B-4E26-8A07-C988218BC66F}" dt="2023-01-30T23:59:45.796" v="3" actId="27636"/>
          <ac:spMkLst>
            <pc:docMk/>
            <pc:sldMk cId="0" sldId="506"/>
            <ac:spMk id="20" creationId="{13F7D918-36A0-F3BD-8508-765D0ECD1BB3}"/>
          </ac:spMkLst>
        </pc:spChg>
      </pc:sldChg>
      <pc:sldChg chg="modSp add del mod">
        <pc:chgData name="BADHAM, JENNIFER M." userId="d3e5acb5-b2db-4b06-ac84-616e0149b02f" providerId="ADAL" clId="{F45FD15A-693B-4E26-8A07-C988218BC66F}" dt="2023-01-31T00:43:53.015" v="118" actId="47"/>
        <pc:sldMkLst>
          <pc:docMk/>
          <pc:sldMk cId="0" sldId="507"/>
        </pc:sldMkLst>
        <pc:spChg chg="mod">
          <ac:chgData name="BADHAM, JENNIFER M." userId="d3e5acb5-b2db-4b06-ac84-616e0149b02f" providerId="ADAL" clId="{F45FD15A-693B-4E26-8A07-C988218BC66F}" dt="2023-01-30T23:59:45.792" v="2" actId="27636"/>
          <ac:spMkLst>
            <pc:docMk/>
            <pc:sldMk cId="0" sldId="507"/>
            <ac:spMk id="20" creationId="{2421B676-6EF8-C34E-8DC6-B40424EBD960}"/>
          </ac:spMkLst>
        </pc:spChg>
      </pc:sldChg>
      <pc:sldChg chg="modSp add del mod">
        <pc:chgData name="BADHAM, JENNIFER M." userId="d3e5acb5-b2db-4b06-ac84-616e0149b02f" providerId="ADAL" clId="{F45FD15A-693B-4E26-8A07-C988218BC66F}" dt="2023-01-31T00:44:46.447" v="121" actId="47"/>
        <pc:sldMkLst>
          <pc:docMk/>
          <pc:sldMk cId="0" sldId="508"/>
        </pc:sldMkLst>
        <pc:spChg chg="mod">
          <ac:chgData name="BADHAM, JENNIFER M." userId="d3e5acb5-b2db-4b06-ac84-616e0149b02f" providerId="ADAL" clId="{F45FD15A-693B-4E26-8A07-C988218BC66F}" dt="2023-01-30T23:59:45.798" v="4" actId="27636"/>
          <ac:spMkLst>
            <pc:docMk/>
            <pc:sldMk cId="0" sldId="508"/>
            <ac:spMk id="20" creationId="{8770E3B8-6971-BD6D-74A9-B62A514D8DFF}"/>
          </ac:spMkLst>
        </pc:spChg>
      </pc:sldChg>
      <pc:sldChg chg="add">
        <pc:chgData name="BADHAM, JENNIFER M." userId="d3e5acb5-b2db-4b06-ac84-616e0149b02f" providerId="ADAL" clId="{F45FD15A-693B-4E26-8A07-C988218BC66F}" dt="2023-02-03T23:36:14.195" v="1177"/>
        <pc:sldMkLst>
          <pc:docMk/>
          <pc:sldMk cId="2804778082" sldId="509"/>
        </pc:sldMkLst>
      </pc:sldChg>
      <pc:sldChg chg="add del">
        <pc:chgData name="BADHAM, JENNIFER M." userId="d3e5acb5-b2db-4b06-ac84-616e0149b02f" providerId="ADAL" clId="{F45FD15A-693B-4E26-8A07-C988218BC66F}" dt="2023-02-03T23:30:57.923" v="1020" actId="47"/>
        <pc:sldMkLst>
          <pc:docMk/>
          <pc:sldMk cId="0" sldId="510"/>
        </pc:sldMkLst>
      </pc:sldChg>
      <pc:sldChg chg="modSp add del mod">
        <pc:chgData name="BADHAM, JENNIFER M." userId="d3e5acb5-b2db-4b06-ac84-616e0149b02f" providerId="ADAL" clId="{F45FD15A-693B-4E26-8A07-C988218BC66F}" dt="2023-01-31T00:45:13.427" v="123" actId="47"/>
        <pc:sldMkLst>
          <pc:docMk/>
          <pc:sldMk cId="0" sldId="511"/>
        </pc:sldMkLst>
        <pc:spChg chg="mod">
          <ac:chgData name="BADHAM, JENNIFER M." userId="d3e5acb5-b2db-4b06-ac84-616e0149b02f" providerId="ADAL" clId="{F45FD15A-693B-4E26-8A07-C988218BC66F}" dt="2023-01-30T23:59:45.803" v="5" actId="27636"/>
          <ac:spMkLst>
            <pc:docMk/>
            <pc:sldMk cId="0" sldId="511"/>
            <ac:spMk id="20" creationId="{43492844-F488-D6A4-9EB0-CD198528B106}"/>
          </ac:spMkLst>
        </pc:spChg>
      </pc:sldChg>
      <pc:sldChg chg="add del">
        <pc:chgData name="BADHAM, JENNIFER M." userId="d3e5acb5-b2db-4b06-ac84-616e0149b02f" providerId="ADAL" clId="{F45FD15A-693B-4E26-8A07-C988218BC66F}" dt="2023-02-03T23:30:55.188" v="1019" actId="47"/>
        <pc:sldMkLst>
          <pc:docMk/>
          <pc:sldMk cId="0" sldId="512"/>
        </pc:sldMkLst>
      </pc:sldChg>
      <pc:sldChg chg="add del">
        <pc:chgData name="BADHAM, JENNIFER M." userId="d3e5acb5-b2db-4b06-ac84-616e0149b02f" providerId="ADAL" clId="{F45FD15A-693B-4E26-8A07-C988218BC66F}" dt="2023-02-07T00:09:27.957" v="3022" actId="47"/>
        <pc:sldMkLst>
          <pc:docMk/>
          <pc:sldMk cId="0" sldId="513"/>
        </pc:sldMkLst>
      </pc:sldChg>
      <pc:sldChg chg="add del">
        <pc:chgData name="BADHAM, JENNIFER M." userId="d3e5acb5-b2db-4b06-ac84-616e0149b02f" providerId="ADAL" clId="{F45FD15A-693B-4E26-8A07-C988218BC66F}" dt="2023-02-07T00:09:27.957" v="3022" actId="47"/>
        <pc:sldMkLst>
          <pc:docMk/>
          <pc:sldMk cId="0" sldId="514"/>
        </pc:sldMkLst>
      </pc:sldChg>
      <pc:sldChg chg="add del">
        <pc:chgData name="BADHAM, JENNIFER M." userId="d3e5acb5-b2db-4b06-ac84-616e0149b02f" providerId="ADAL" clId="{F45FD15A-693B-4E26-8A07-C988218BC66F}" dt="2023-02-07T00:09:27.957" v="3022" actId="47"/>
        <pc:sldMkLst>
          <pc:docMk/>
          <pc:sldMk cId="0" sldId="515"/>
        </pc:sldMkLst>
      </pc:sldChg>
      <pc:sldChg chg="add del">
        <pc:chgData name="BADHAM, JENNIFER M." userId="d3e5acb5-b2db-4b06-ac84-616e0149b02f" providerId="ADAL" clId="{F45FD15A-693B-4E26-8A07-C988218BC66F}" dt="2023-02-03T23:29:53.013" v="1018" actId="47"/>
        <pc:sldMkLst>
          <pc:docMk/>
          <pc:sldMk cId="0" sldId="516"/>
        </pc:sldMkLst>
      </pc:sldChg>
      <pc:sldChg chg="add del">
        <pc:chgData name="BADHAM, JENNIFER M." userId="d3e5acb5-b2db-4b06-ac84-616e0149b02f" providerId="ADAL" clId="{F45FD15A-693B-4E26-8A07-C988218BC66F}" dt="2023-02-03T23:29:21.666" v="1015" actId="47"/>
        <pc:sldMkLst>
          <pc:docMk/>
          <pc:sldMk cId="0" sldId="517"/>
        </pc:sldMkLst>
      </pc:sldChg>
      <pc:sldChg chg="add del">
        <pc:chgData name="BADHAM, JENNIFER M." userId="d3e5acb5-b2db-4b06-ac84-616e0149b02f" providerId="ADAL" clId="{F45FD15A-693B-4E26-8A07-C988218BC66F}" dt="2023-02-03T23:29:08.361" v="1012" actId="47"/>
        <pc:sldMkLst>
          <pc:docMk/>
          <pc:sldMk cId="0" sldId="518"/>
        </pc:sldMkLst>
      </pc:sldChg>
      <pc:sldChg chg="add del">
        <pc:chgData name="BADHAM, JENNIFER M." userId="d3e5acb5-b2db-4b06-ac84-616e0149b02f" providerId="ADAL" clId="{F45FD15A-693B-4E26-8A07-C988218BC66F}" dt="2023-02-03T23:29:39.194" v="1017" actId="47"/>
        <pc:sldMkLst>
          <pc:docMk/>
          <pc:sldMk cId="0" sldId="519"/>
        </pc:sldMkLst>
      </pc:sldChg>
      <pc:sldChg chg="add del">
        <pc:chgData name="BADHAM, JENNIFER M." userId="d3e5acb5-b2db-4b06-ac84-616e0149b02f" providerId="ADAL" clId="{F45FD15A-693B-4E26-8A07-C988218BC66F}" dt="2023-02-03T23:29:30.038" v="1016" actId="47"/>
        <pc:sldMkLst>
          <pc:docMk/>
          <pc:sldMk cId="0" sldId="520"/>
        </pc:sldMkLst>
      </pc:sldChg>
      <pc:sldChg chg="add del">
        <pc:chgData name="BADHAM, JENNIFER M." userId="d3e5acb5-b2db-4b06-ac84-616e0149b02f" providerId="ADAL" clId="{F45FD15A-693B-4E26-8A07-C988218BC66F}" dt="2023-02-07T00:09:27.957" v="3022" actId="47"/>
        <pc:sldMkLst>
          <pc:docMk/>
          <pc:sldMk cId="0" sldId="521"/>
        </pc:sldMkLst>
      </pc:sldChg>
      <pc:sldChg chg="add del">
        <pc:chgData name="BADHAM, JENNIFER M." userId="d3e5acb5-b2db-4b06-ac84-616e0149b02f" providerId="ADAL" clId="{F45FD15A-693B-4E26-8A07-C988218BC66F}" dt="2023-01-31T00:44:18.777" v="119" actId="47"/>
        <pc:sldMkLst>
          <pc:docMk/>
          <pc:sldMk cId="0" sldId="522"/>
        </pc:sldMkLst>
      </pc:sldChg>
      <pc:sldChg chg="add del">
        <pc:chgData name="BADHAM, JENNIFER M." userId="d3e5acb5-b2db-4b06-ac84-616e0149b02f" providerId="ADAL" clId="{F45FD15A-693B-4E26-8A07-C988218BC66F}" dt="2023-02-03T23:29:11.416" v="1013" actId="47"/>
        <pc:sldMkLst>
          <pc:docMk/>
          <pc:sldMk cId="0" sldId="523"/>
        </pc:sldMkLst>
      </pc:sldChg>
      <pc:sldChg chg="add">
        <pc:chgData name="BADHAM, JENNIFER M." userId="d3e5acb5-b2db-4b06-ac84-616e0149b02f" providerId="ADAL" clId="{F45FD15A-693B-4E26-8A07-C988218BC66F}" dt="2023-01-30T23:59:45.711" v="0"/>
        <pc:sldMkLst>
          <pc:docMk/>
          <pc:sldMk cId="0" sldId="524"/>
        </pc:sldMkLst>
      </pc:sldChg>
      <pc:sldChg chg="add del ord">
        <pc:chgData name="BADHAM, JENNIFER M." userId="d3e5acb5-b2db-4b06-ac84-616e0149b02f" providerId="ADAL" clId="{F45FD15A-693B-4E26-8A07-C988218BC66F}" dt="2023-02-07T00:19:20.296" v="3390" actId="47"/>
        <pc:sldMkLst>
          <pc:docMk/>
          <pc:sldMk cId="0" sldId="525"/>
        </pc:sldMkLst>
      </pc:sldChg>
      <pc:sldChg chg="add del">
        <pc:chgData name="BADHAM, JENNIFER M." userId="d3e5acb5-b2db-4b06-ac84-616e0149b02f" providerId="ADAL" clId="{F45FD15A-693B-4E26-8A07-C988218BC66F}" dt="2023-01-31T00:47:00.988" v="125" actId="47"/>
        <pc:sldMkLst>
          <pc:docMk/>
          <pc:sldMk cId="0" sldId="526"/>
        </pc:sldMkLst>
      </pc:sldChg>
      <pc:sldChg chg="add del">
        <pc:chgData name="BADHAM, JENNIFER M." userId="d3e5acb5-b2db-4b06-ac84-616e0149b02f" providerId="ADAL" clId="{F45FD15A-693B-4E26-8A07-C988218BC66F}" dt="2023-02-03T23:29:13.009" v="1014" actId="47"/>
        <pc:sldMkLst>
          <pc:docMk/>
          <pc:sldMk cId="0" sldId="527"/>
        </pc:sldMkLst>
      </pc:sldChg>
      <pc:sldChg chg="add del">
        <pc:chgData name="BADHAM, JENNIFER M." userId="d3e5acb5-b2db-4b06-ac84-616e0149b02f" providerId="ADAL" clId="{F45FD15A-693B-4E26-8A07-C988218BC66F}" dt="2023-02-03T23:28:35.241" v="1011" actId="47"/>
        <pc:sldMkLst>
          <pc:docMk/>
          <pc:sldMk cId="0" sldId="528"/>
        </pc:sldMkLst>
      </pc:sldChg>
      <pc:sldChg chg="add del">
        <pc:chgData name="BADHAM, JENNIFER M." userId="d3e5acb5-b2db-4b06-ac84-616e0149b02f" providerId="ADAL" clId="{F45FD15A-693B-4E26-8A07-C988218BC66F}" dt="2023-02-03T23:28:17.295" v="1010" actId="47"/>
        <pc:sldMkLst>
          <pc:docMk/>
          <pc:sldMk cId="0" sldId="529"/>
        </pc:sldMkLst>
      </pc:sldChg>
      <pc:sldChg chg="delSp modSp add del ord">
        <pc:chgData name="BADHAM, JENNIFER M." userId="d3e5acb5-b2db-4b06-ac84-616e0149b02f" providerId="ADAL" clId="{F45FD15A-693B-4E26-8A07-C988218BC66F}" dt="2023-02-06T23:56:59.696" v="2367" actId="47"/>
        <pc:sldMkLst>
          <pc:docMk/>
          <pc:sldMk cId="0" sldId="530"/>
        </pc:sldMkLst>
        <pc:picChg chg="del mod">
          <ac:chgData name="BADHAM, JENNIFER M." userId="d3e5acb5-b2db-4b06-ac84-616e0149b02f" providerId="ADAL" clId="{F45FD15A-693B-4E26-8A07-C988218BC66F}" dt="2023-02-06T23:56:15.682" v="2309" actId="21"/>
          <ac:picMkLst>
            <pc:docMk/>
            <pc:sldMk cId="0" sldId="530"/>
            <ac:picMk id="117762" creationId="{59D799B0-C8FA-6622-311C-C1B01543CBE6}"/>
          </ac:picMkLst>
        </pc:picChg>
      </pc:sldChg>
      <pc:sldChg chg="add del ord">
        <pc:chgData name="BADHAM, JENNIFER M." userId="d3e5acb5-b2db-4b06-ac84-616e0149b02f" providerId="ADAL" clId="{F45FD15A-693B-4E26-8A07-C988218BC66F}" dt="2023-02-06T23:57:03.004" v="2368" actId="47"/>
        <pc:sldMkLst>
          <pc:docMk/>
          <pc:sldMk cId="0" sldId="531"/>
        </pc:sldMkLst>
      </pc:sldChg>
      <pc:sldChg chg="add">
        <pc:chgData name="BADHAM, JENNIFER M." userId="d3e5acb5-b2db-4b06-ac84-616e0149b02f" providerId="ADAL" clId="{F45FD15A-693B-4E26-8A07-C988218BC66F}" dt="2023-01-30T23:59:45.711" v="0"/>
        <pc:sldMkLst>
          <pc:docMk/>
          <pc:sldMk cId="0" sldId="532"/>
        </pc:sldMkLst>
      </pc:sldChg>
      <pc:sldChg chg="add del">
        <pc:chgData name="BADHAM, JENNIFER M." userId="d3e5acb5-b2db-4b06-ac84-616e0149b02f" providerId="ADAL" clId="{F45FD15A-693B-4E26-8A07-C988218BC66F}" dt="2023-02-03T23:27:15.278" v="1009" actId="47"/>
        <pc:sldMkLst>
          <pc:docMk/>
          <pc:sldMk cId="0" sldId="533"/>
        </pc:sldMkLst>
      </pc:sldChg>
      <pc:sldChg chg="add del">
        <pc:chgData name="BADHAM, JENNIFER M." userId="d3e5acb5-b2db-4b06-ac84-616e0149b02f" providerId="ADAL" clId="{F45FD15A-693B-4E26-8A07-C988218BC66F}" dt="2023-01-31T00:00:50.584" v="34" actId="47"/>
        <pc:sldMkLst>
          <pc:docMk/>
          <pc:sldMk cId="0" sldId="534"/>
        </pc:sldMkLst>
      </pc:sldChg>
      <pc:sldChg chg="modSp mod">
        <pc:chgData name="BADHAM, JENNIFER M." userId="d3e5acb5-b2db-4b06-ac84-616e0149b02f" providerId="ADAL" clId="{F45FD15A-693B-4E26-8A07-C988218BC66F}" dt="2023-02-03T22:16:19.062" v="668" actId="6549"/>
        <pc:sldMkLst>
          <pc:docMk/>
          <pc:sldMk cId="2311457279" sldId="567"/>
        </pc:sldMkLst>
        <pc:spChg chg="mod">
          <ac:chgData name="BADHAM, JENNIFER M." userId="d3e5acb5-b2db-4b06-ac84-616e0149b02f" providerId="ADAL" clId="{F45FD15A-693B-4E26-8A07-C988218BC66F}" dt="2023-02-03T22:16:19.062" v="668" actId="6549"/>
          <ac:spMkLst>
            <pc:docMk/>
            <pc:sldMk cId="2311457279" sldId="567"/>
            <ac:spMk id="2" creationId="{00000000-0000-0000-0000-000000000000}"/>
          </ac:spMkLst>
        </pc:spChg>
      </pc:sldChg>
      <pc:sldChg chg="modSp mod">
        <pc:chgData name="BADHAM, JENNIFER M." userId="d3e5acb5-b2db-4b06-ac84-616e0149b02f" providerId="ADAL" clId="{F45FD15A-693B-4E26-8A07-C988218BC66F}" dt="2023-02-03T22:27:53.748" v="851" actId="1076"/>
        <pc:sldMkLst>
          <pc:docMk/>
          <pc:sldMk cId="1104381308" sldId="571"/>
        </pc:sldMkLst>
        <pc:spChg chg="mod">
          <ac:chgData name="BADHAM, JENNIFER M." userId="d3e5acb5-b2db-4b06-ac84-616e0149b02f" providerId="ADAL" clId="{F45FD15A-693B-4E26-8A07-C988218BC66F}" dt="2023-02-03T22:27:18.589" v="849" actId="6549"/>
          <ac:spMkLst>
            <pc:docMk/>
            <pc:sldMk cId="1104381308" sldId="571"/>
            <ac:spMk id="3" creationId="{00000000-0000-0000-0000-000000000000}"/>
          </ac:spMkLst>
        </pc:spChg>
        <pc:spChg chg="mod">
          <ac:chgData name="BADHAM, JENNIFER M." userId="d3e5acb5-b2db-4b06-ac84-616e0149b02f" providerId="ADAL" clId="{F45FD15A-693B-4E26-8A07-C988218BC66F}" dt="2023-02-03T22:27:50.884" v="850" actId="1076"/>
          <ac:spMkLst>
            <pc:docMk/>
            <pc:sldMk cId="1104381308" sldId="571"/>
            <ac:spMk id="5" creationId="{00000000-0000-0000-0000-000000000000}"/>
          </ac:spMkLst>
        </pc:spChg>
        <pc:spChg chg="mod">
          <ac:chgData name="BADHAM, JENNIFER M." userId="d3e5acb5-b2db-4b06-ac84-616e0149b02f" providerId="ADAL" clId="{F45FD15A-693B-4E26-8A07-C988218BC66F}" dt="2023-02-03T22:27:50.884" v="850" actId="1076"/>
          <ac:spMkLst>
            <pc:docMk/>
            <pc:sldMk cId="1104381308" sldId="571"/>
            <ac:spMk id="6" creationId="{00000000-0000-0000-0000-000000000000}"/>
          </ac:spMkLst>
        </pc:spChg>
        <pc:spChg chg="mod">
          <ac:chgData name="BADHAM, JENNIFER M." userId="d3e5acb5-b2db-4b06-ac84-616e0149b02f" providerId="ADAL" clId="{F45FD15A-693B-4E26-8A07-C988218BC66F}" dt="2023-02-03T22:27:53.748" v="851" actId="1076"/>
          <ac:spMkLst>
            <pc:docMk/>
            <pc:sldMk cId="1104381308" sldId="571"/>
            <ac:spMk id="7" creationId="{00000000-0000-0000-0000-000000000000}"/>
          </ac:spMkLst>
        </pc:spChg>
        <pc:spChg chg="mod">
          <ac:chgData name="BADHAM, JENNIFER M." userId="d3e5acb5-b2db-4b06-ac84-616e0149b02f" providerId="ADAL" clId="{F45FD15A-693B-4E26-8A07-C988218BC66F}" dt="2023-02-03T22:27:50.884" v="850" actId="1076"/>
          <ac:spMkLst>
            <pc:docMk/>
            <pc:sldMk cId="1104381308" sldId="571"/>
            <ac:spMk id="9" creationId="{00000000-0000-0000-0000-000000000000}"/>
          </ac:spMkLst>
        </pc:spChg>
      </pc:sldChg>
      <pc:sldChg chg="modSp mod">
        <pc:chgData name="BADHAM, JENNIFER M." userId="d3e5acb5-b2db-4b06-ac84-616e0149b02f" providerId="ADAL" clId="{F45FD15A-693B-4E26-8A07-C988218BC66F}" dt="2023-02-07T00:01:33.819" v="2512" actId="14100"/>
        <pc:sldMkLst>
          <pc:docMk/>
          <pc:sldMk cId="302491942" sldId="575"/>
        </pc:sldMkLst>
        <pc:spChg chg="mod">
          <ac:chgData name="BADHAM, JENNIFER M." userId="d3e5acb5-b2db-4b06-ac84-616e0149b02f" providerId="ADAL" clId="{F45FD15A-693B-4E26-8A07-C988218BC66F}" dt="2023-02-06T23:58:00.364" v="2392" actId="20577"/>
          <ac:spMkLst>
            <pc:docMk/>
            <pc:sldMk cId="302491942" sldId="575"/>
            <ac:spMk id="2" creationId="{8C71E2EF-1DF0-43C0-A3B4-9F25A4E7463D}"/>
          </ac:spMkLst>
        </pc:spChg>
        <pc:spChg chg="mod">
          <ac:chgData name="BADHAM, JENNIFER M." userId="d3e5acb5-b2db-4b06-ac84-616e0149b02f" providerId="ADAL" clId="{F45FD15A-693B-4E26-8A07-C988218BC66F}" dt="2023-02-07T00:01:25.201" v="2509" actId="21"/>
          <ac:spMkLst>
            <pc:docMk/>
            <pc:sldMk cId="302491942" sldId="575"/>
            <ac:spMk id="3" creationId="{D328BA11-A705-4C0E-B822-A060D4B77EDC}"/>
          </ac:spMkLst>
        </pc:spChg>
        <pc:picChg chg="mod">
          <ac:chgData name="BADHAM, JENNIFER M." userId="d3e5acb5-b2db-4b06-ac84-616e0149b02f" providerId="ADAL" clId="{F45FD15A-693B-4E26-8A07-C988218BC66F}" dt="2023-02-07T00:01:33.819" v="2512" actId="14100"/>
          <ac:picMkLst>
            <pc:docMk/>
            <pc:sldMk cId="302491942" sldId="575"/>
            <ac:picMk id="5" creationId="{A783BF5D-D784-4734-8EE5-0962F75C1C7F}"/>
          </ac:picMkLst>
        </pc:picChg>
      </pc:sldChg>
      <pc:sldChg chg="del">
        <pc:chgData name="BADHAM, JENNIFER M." userId="d3e5acb5-b2db-4b06-ac84-616e0149b02f" providerId="ADAL" clId="{F45FD15A-693B-4E26-8A07-C988218BC66F}" dt="2023-02-06T23:58:18.247" v="2393" actId="47"/>
        <pc:sldMkLst>
          <pc:docMk/>
          <pc:sldMk cId="1882553130" sldId="583"/>
        </pc:sldMkLst>
      </pc:sldChg>
      <pc:sldChg chg="modSp mod ord">
        <pc:chgData name="BADHAM, JENNIFER M." userId="d3e5acb5-b2db-4b06-ac84-616e0149b02f" providerId="ADAL" clId="{F45FD15A-693B-4E26-8A07-C988218BC66F}" dt="2023-02-03T22:25:32.428" v="843"/>
        <pc:sldMkLst>
          <pc:docMk/>
          <pc:sldMk cId="461348761" sldId="590"/>
        </pc:sldMkLst>
        <pc:spChg chg="mod">
          <ac:chgData name="BADHAM, JENNIFER M." userId="d3e5acb5-b2db-4b06-ac84-616e0149b02f" providerId="ADAL" clId="{F45FD15A-693B-4E26-8A07-C988218BC66F}" dt="2023-02-03T22:25:32.428" v="843"/>
          <ac:spMkLst>
            <pc:docMk/>
            <pc:sldMk cId="461348761" sldId="590"/>
            <ac:spMk id="7" creationId="{73275AC9-AEA4-40DC-A332-210E0461123F}"/>
          </ac:spMkLst>
        </pc:spChg>
      </pc:sldChg>
      <pc:sldChg chg="add ord">
        <pc:chgData name="BADHAM, JENNIFER M." userId="d3e5acb5-b2db-4b06-ac84-616e0149b02f" providerId="ADAL" clId="{F45FD15A-693B-4E26-8A07-C988218BC66F}" dt="2023-01-31T01:03:38.366" v="173"/>
        <pc:sldMkLst>
          <pc:docMk/>
          <pc:sldMk cId="3171308940" sldId="591"/>
        </pc:sldMkLst>
      </pc:sldChg>
      <pc:sldChg chg="add ord">
        <pc:chgData name="BADHAM, JENNIFER M." userId="d3e5acb5-b2db-4b06-ac84-616e0149b02f" providerId="ADAL" clId="{F45FD15A-693B-4E26-8A07-C988218BC66F}" dt="2023-01-31T01:03:38.366" v="173"/>
        <pc:sldMkLst>
          <pc:docMk/>
          <pc:sldMk cId="3052731736" sldId="663"/>
        </pc:sldMkLst>
      </pc:sldChg>
      <pc:sldChg chg="modSp mod">
        <pc:chgData name="BADHAM, JENNIFER M." userId="d3e5acb5-b2db-4b06-ac84-616e0149b02f" providerId="ADAL" clId="{F45FD15A-693B-4E26-8A07-C988218BC66F}" dt="2023-02-03T23:14:58.105" v="1003" actId="20577"/>
        <pc:sldMkLst>
          <pc:docMk/>
          <pc:sldMk cId="2220317991" sldId="666"/>
        </pc:sldMkLst>
        <pc:spChg chg="mod">
          <ac:chgData name="BADHAM, JENNIFER M." userId="d3e5acb5-b2db-4b06-ac84-616e0149b02f" providerId="ADAL" clId="{F45FD15A-693B-4E26-8A07-C988218BC66F}" dt="2023-02-03T23:14:58.105" v="1003" actId="20577"/>
          <ac:spMkLst>
            <pc:docMk/>
            <pc:sldMk cId="2220317991" sldId="666"/>
            <ac:spMk id="4" creationId="{B0006A14-5BF3-C2ED-6135-4C3D14231AD0}"/>
          </ac:spMkLst>
        </pc:spChg>
      </pc:sldChg>
      <pc:sldChg chg="addSp modSp mod">
        <pc:chgData name="BADHAM, JENNIFER M." userId="d3e5acb5-b2db-4b06-ac84-616e0149b02f" providerId="ADAL" clId="{F45FD15A-693B-4E26-8A07-C988218BC66F}" dt="2023-02-07T00:35:06.782" v="3827" actId="20577"/>
        <pc:sldMkLst>
          <pc:docMk/>
          <pc:sldMk cId="392573554" sldId="728"/>
        </pc:sldMkLst>
        <pc:spChg chg="mod">
          <ac:chgData name="BADHAM, JENNIFER M." userId="d3e5acb5-b2db-4b06-ac84-616e0149b02f" providerId="ADAL" clId="{F45FD15A-693B-4E26-8A07-C988218BC66F}" dt="2023-02-03T19:41:46.272" v="212" actId="20577"/>
          <ac:spMkLst>
            <pc:docMk/>
            <pc:sldMk cId="392573554" sldId="728"/>
            <ac:spMk id="2" creationId="{2C020F17-8218-64F4-1905-8CD6E69D467E}"/>
          </ac:spMkLst>
        </pc:spChg>
        <pc:spChg chg="mod">
          <ac:chgData name="BADHAM, JENNIFER M." userId="d3e5acb5-b2db-4b06-ac84-616e0149b02f" providerId="ADAL" clId="{F45FD15A-693B-4E26-8A07-C988218BC66F}" dt="2023-02-07T00:34:28.586" v="3820" actId="20577"/>
          <ac:spMkLst>
            <pc:docMk/>
            <pc:sldMk cId="392573554" sldId="728"/>
            <ac:spMk id="3" creationId="{C7F9EAA5-F5D3-EFD4-28E5-976E0A2A206E}"/>
          </ac:spMkLst>
        </pc:spChg>
        <pc:spChg chg="add mod">
          <ac:chgData name="BADHAM, JENNIFER M." userId="d3e5acb5-b2db-4b06-ac84-616e0149b02f" providerId="ADAL" clId="{F45FD15A-693B-4E26-8A07-C988218BC66F}" dt="2023-02-07T00:35:06.782" v="3827" actId="20577"/>
          <ac:spMkLst>
            <pc:docMk/>
            <pc:sldMk cId="392573554" sldId="728"/>
            <ac:spMk id="5" creationId="{F1434A6B-8AD1-9B05-2159-0D7FD8C4FAF2}"/>
          </ac:spMkLst>
        </pc:spChg>
      </pc:sldChg>
      <pc:sldChg chg="addSp modSp mod">
        <pc:chgData name="BADHAM, JENNIFER M." userId="d3e5acb5-b2db-4b06-ac84-616e0149b02f" providerId="ADAL" clId="{F45FD15A-693B-4E26-8A07-C988218BC66F}" dt="2023-02-07T00:22:20.232" v="3408" actId="1076"/>
        <pc:sldMkLst>
          <pc:docMk/>
          <pc:sldMk cId="4043715406" sldId="800"/>
        </pc:sldMkLst>
        <pc:spChg chg="add mod">
          <ac:chgData name="BADHAM, JENNIFER M." userId="d3e5acb5-b2db-4b06-ac84-616e0149b02f" providerId="ADAL" clId="{F45FD15A-693B-4E26-8A07-C988218BC66F}" dt="2023-02-07T00:21:56.911" v="3401" actId="14100"/>
          <ac:spMkLst>
            <pc:docMk/>
            <pc:sldMk cId="4043715406" sldId="800"/>
            <ac:spMk id="4" creationId="{F20D1251-1AC7-7E86-7EE1-7114316E9A89}"/>
          </ac:spMkLst>
        </pc:spChg>
        <pc:spChg chg="add mod">
          <ac:chgData name="BADHAM, JENNIFER M." userId="d3e5acb5-b2db-4b06-ac84-616e0149b02f" providerId="ADAL" clId="{F45FD15A-693B-4E26-8A07-C988218BC66F}" dt="2023-02-07T00:22:20.232" v="3408" actId="1076"/>
          <ac:spMkLst>
            <pc:docMk/>
            <pc:sldMk cId="4043715406" sldId="800"/>
            <ac:spMk id="5" creationId="{8835E350-86DA-2AD6-985E-00716D75DD56}"/>
          </ac:spMkLst>
        </pc:spChg>
        <pc:picChg chg="add mod modCrop">
          <ac:chgData name="BADHAM, JENNIFER M." userId="d3e5acb5-b2db-4b06-ac84-616e0149b02f" providerId="ADAL" clId="{F45FD15A-693B-4E26-8A07-C988218BC66F}" dt="2023-02-07T00:21:14.216" v="3395" actId="1076"/>
          <ac:picMkLst>
            <pc:docMk/>
            <pc:sldMk cId="4043715406" sldId="800"/>
            <ac:picMk id="3" creationId="{8CC4EDA0-1707-7956-61EA-0FA84F03C4ED}"/>
          </ac:picMkLst>
        </pc:picChg>
      </pc:sldChg>
      <pc:sldChg chg="modSp mod">
        <pc:chgData name="BADHAM, JENNIFER M." userId="d3e5acb5-b2db-4b06-ac84-616e0149b02f" providerId="ADAL" clId="{F45FD15A-693B-4E26-8A07-C988218BC66F}" dt="2023-02-06T23:57:20.081" v="2380" actId="20577"/>
        <pc:sldMkLst>
          <pc:docMk/>
          <pc:sldMk cId="940543479" sldId="828"/>
        </pc:sldMkLst>
        <pc:spChg chg="mod">
          <ac:chgData name="BADHAM, JENNIFER M." userId="d3e5acb5-b2db-4b06-ac84-616e0149b02f" providerId="ADAL" clId="{F45FD15A-693B-4E26-8A07-C988218BC66F}" dt="2023-02-06T23:57:20.081" v="2380" actId="20577"/>
          <ac:spMkLst>
            <pc:docMk/>
            <pc:sldMk cId="940543479" sldId="828"/>
            <ac:spMk id="2" creationId="{89BF45EB-EF5D-09CA-6458-9AD37D8F8F04}"/>
          </ac:spMkLst>
        </pc:spChg>
      </pc:sldChg>
      <pc:sldChg chg="add">
        <pc:chgData name="BADHAM, JENNIFER M." userId="d3e5acb5-b2db-4b06-ac84-616e0149b02f" providerId="ADAL" clId="{F45FD15A-693B-4E26-8A07-C988218BC66F}" dt="2023-01-30T23:59:45.711" v="0"/>
        <pc:sldMkLst>
          <pc:docMk/>
          <pc:sldMk cId="0" sldId="829"/>
        </pc:sldMkLst>
      </pc:sldChg>
      <pc:sldChg chg="addSp delSp modSp add del mod modClrScheme chgLayout">
        <pc:chgData name="BADHAM, JENNIFER M." userId="d3e5acb5-b2db-4b06-ac84-616e0149b02f" providerId="ADAL" clId="{F45FD15A-693B-4E26-8A07-C988218BC66F}" dt="2023-02-03T23:39:20.317" v="1332" actId="47"/>
        <pc:sldMkLst>
          <pc:docMk/>
          <pc:sldMk cId="0" sldId="830"/>
        </pc:sldMkLst>
        <pc:spChg chg="add mod ord">
          <ac:chgData name="BADHAM, JENNIFER M." userId="d3e5acb5-b2db-4b06-ac84-616e0149b02f" providerId="ADAL" clId="{F45FD15A-693B-4E26-8A07-C988218BC66F}" dt="2023-01-31T00:08:45.247" v="91" actId="14100"/>
          <ac:spMkLst>
            <pc:docMk/>
            <pc:sldMk cId="0" sldId="830"/>
            <ac:spMk id="2" creationId="{48CFDC69-4B90-431A-5BC4-DA40087AD566}"/>
          </ac:spMkLst>
        </pc:spChg>
        <pc:spChg chg="add del mod">
          <ac:chgData name="BADHAM, JENNIFER M." userId="d3e5acb5-b2db-4b06-ac84-616e0149b02f" providerId="ADAL" clId="{F45FD15A-693B-4E26-8A07-C988218BC66F}" dt="2023-01-31T00:08:39.385" v="90"/>
          <ac:spMkLst>
            <pc:docMk/>
            <pc:sldMk cId="0" sldId="830"/>
            <ac:spMk id="3" creationId="{67F43F5B-E28C-B0CD-1E99-F81F4CC848A5}"/>
          </ac:spMkLst>
        </pc:spChg>
        <pc:spChg chg="del">
          <ac:chgData name="BADHAM, JENNIFER M." userId="d3e5acb5-b2db-4b06-ac84-616e0149b02f" providerId="ADAL" clId="{F45FD15A-693B-4E26-8A07-C988218BC66F}" dt="2023-01-31T00:08:34.629" v="89" actId="478"/>
          <ac:spMkLst>
            <pc:docMk/>
            <pc:sldMk cId="0" sldId="830"/>
            <ac:spMk id="4" creationId="{64F34E8D-471C-DEB6-D8D3-F30AD9162131}"/>
          </ac:spMkLst>
        </pc:spChg>
        <pc:spChg chg="add del mod">
          <ac:chgData name="BADHAM, JENNIFER M." userId="d3e5acb5-b2db-4b06-ac84-616e0149b02f" providerId="ADAL" clId="{F45FD15A-693B-4E26-8A07-C988218BC66F}" dt="2023-01-31T00:08:39.385" v="90"/>
          <ac:spMkLst>
            <pc:docMk/>
            <pc:sldMk cId="0" sldId="830"/>
            <ac:spMk id="5" creationId="{99477EC7-4AAA-33E4-64E6-9F692496EC2A}"/>
          </ac:spMkLst>
        </pc:spChg>
        <pc:spChg chg="mod ord">
          <ac:chgData name="BADHAM, JENNIFER M." userId="d3e5acb5-b2db-4b06-ac84-616e0149b02f" providerId="ADAL" clId="{F45FD15A-693B-4E26-8A07-C988218BC66F}" dt="2023-01-31T00:08:39.385" v="90"/>
          <ac:spMkLst>
            <pc:docMk/>
            <pc:sldMk cId="0" sldId="830"/>
            <ac:spMk id="20" creationId="{9ABCD9B8-8EF5-654E-09CC-CB2A37541034}"/>
          </ac:spMkLst>
        </pc:spChg>
        <pc:picChg chg="mod">
          <ac:chgData name="BADHAM, JENNIFER M." userId="d3e5acb5-b2db-4b06-ac84-616e0149b02f" providerId="ADAL" clId="{F45FD15A-693B-4E26-8A07-C988218BC66F}" dt="2023-01-31T00:08:48.173" v="92" actId="1076"/>
          <ac:picMkLst>
            <pc:docMk/>
            <pc:sldMk cId="0" sldId="830"/>
            <ac:picMk id="16388" creationId="{4B81E0F9-8395-A4F8-12D9-F2B3AFB38503}"/>
          </ac:picMkLst>
        </pc:picChg>
      </pc:sldChg>
      <pc:sldChg chg="add">
        <pc:chgData name="BADHAM, JENNIFER M." userId="d3e5acb5-b2db-4b06-ac84-616e0149b02f" providerId="ADAL" clId="{F45FD15A-693B-4E26-8A07-C988218BC66F}" dt="2023-01-31T00:00:17.338" v="14"/>
        <pc:sldMkLst>
          <pc:docMk/>
          <pc:sldMk cId="0" sldId="831"/>
        </pc:sldMkLst>
      </pc:sldChg>
      <pc:sldChg chg="add del">
        <pc:chgData name="BADHAM, JENNIFER M." userId="d3e5acb5-b2db-4b06-ac84-616e0149b02f" providerId="ADAL" clId="{F45FD15A-693B-4E26-8A07-C988218BC66F}" dt="2023-01-31T00:36:58.906" v="93" actId="47"/>
        <pc:sldMkLst>
          <pc:docMk/>
          <pc:sldMk cId="0" sldId="832"/>
        </pc:sldMkLst>
      </pc:sldChg>
      <pc:sldChg chg="add del">
        <pc:chgData name="BADHAM, JENNIFER M." userId="d3e5acb5-b2db-4b06-ac84-616e0149b02f" providerId="ADAL" clId="{F45FD15A-693B-4E26-8A07-C988218BC66F}" dt="2023-01-31T00:37:21.745" v="94" actId="47"/>
        <pc:sldMkLst>
          <pc:docMk/>
          <pc:sldMk cId="0" sldId="833"/>
        </pc:sldMkLst>
      </pc:sldChg>
      <pc:sldChg chg="modSp add mod">
        <pc:chgData name="BADHAM, JENNIFER M." userId="d3e5acb5-b2db-4b06-ac84-616e0149b02f" providerId="ADAL" clId="{F45FD15A-693B-4E26-8A07-C988218BC66F}" dt="2023-01-31T00:00:17.438" v="20" actId="27636"/>
        <pc:sldMkLst>
          <pc:docMk/>
          <pc:sldMk cId="0" sldId="834"/>
        </pc:sldMkLst>
        <pc:spChg chg="mod">
          <ac:chgData name="BADHAM, JENNIFER M." userId="d3e5acb5-b2db-4b06-ac84-616e0149b02f" providerId="ADAL" clId="{F45FD15A-693B-4E26-8A07-C988218BC66F}" dt="2023-01-31T00:00:17.438" v="20" actId="27636"/>
          <ac:spMkLst>
            <pc:docMk/>
            <pc:sldMk cId="0" sldId="834"/>
            <ac:spMk id="20" creationId="{F1F6BFD3-DD12-3DCC-47ED-BD6186FAAFD3}"/>
          </ac:spMkLst>
        </pc:spChg>
      </pc:sldChg>
      <pc:sldChg chg="modSp add del mod">
        <pc:chgData name="BADHAM, JENNIFER M." userId="d3e5acb5-b2db-4b06-ac84-616e0149b02f" providerId="ADAL" clId="{F45FD15A-693B-4E26-8A07-C988218BC66F}" dt="2023-01-31T00:38:18.825" v="99" actId="47"/>
        <pc:sldMkLst>
          <pc:docMk/>
          <pc:sldMk cId="0" sldId="835"/>
        </pc:sldMkLst>
        <pc:spChg chg="mod">
          <ac:chgData name="BADHAM, JENNIFER M." userId="d3e5acb5-b2db-4b06-ac84-616e0149b02f" providerId="ADAL" clId="{F45FD15A-693B-4E26-8A07-C988218BC66F}" dt="2023-01-31T00:00:17.441" v="21" actId="27636"/>
          <ac:spMkLst>
            <pc:docMk/>
            <pc:sldMk cId="0" sldId="835"/>
            <ac:spMk id="20" creationId="{0E42A4ED-D543-0263-27B1-48C7E88BD8FC}"/>
          </ac:spMkLst>
        </pc:spChg>
      </pc:sldChg>
      <pc:sldChg chg="modSp add del mod">
        <pc:chgData name="BADHAM, JENNIFER M." userId="d3e5acb5-b2db-4b06-ac84-616e0149b02f" providerId="ADAL" clId="{F45FD15A-693B-4E26-8A07-C988218BC66F}" dt="2023-01-31T00:38:32.474" v="101" actId="47"/>
        <pc:sldMkLst>
          <pc:docMk/>
          <pc:sldMk cId="0" sldId="836"/>
        </pc:sldMkLst>
        <pc:spChg chg="mod">
          <ac:chgData name="BADHAM, JENNIFER M." userId="d3e5acb5-b2db-4b06-ac84-616e0149b02f" providerId="ADAL" clId="{F45FD15A-693B-4E26-8A07-C988218BC66F}" dt="2023-01-31T00:00:17.453" v="25" actId="27636"/>
          <ac:spMkLst>
            <pc:docMk/>
            <pc:sldMk cId="0" sldId="836"/>
            <ac:spMk id="20" creationId="{A3336CCC-3B55-64BA-04F4-A9D0198E14B2}"/>
          </ac:spMkLst>
        </pc:spChg>
      </pc:sldChg>
      <pc:sldChg chg="modSp add mod">
        <pc:chgData name="BADHAM, JENNIFER M." userId="d3e5acb5-b2db-4b06-ac84-616e0149b02f" providerId="ADAL" clId="{F45FD15A-693B-4E26-8A07-C988218BC66F}" dt="2023-01-31T00:00:17.458" v="27" actId="27636"/>
        <pc:sldMkLst>
          <pc:docMk/>
          <pc:sldMk cId="0" sldId="837"/>
        </pc:sldMkLst>
        <pc:spChg chg="mod">
          <ac:chgData name="BADHAM, JENNIFER M." userId="d3e5acb5-b2db-4b06-ac84-616e0149b02f" providerId="ADAL" clId="{F45FD15A-693B-4E26-8A07-C988218BC66F}" dt="2023-01-31T00:00:17.458" v="27" actId="27636"/>
          <ac:spMkLst>
            <pc:docMk/>
            <pc:sldMk cId="0" sldId="837"/>
            <ac:spMk id="20" creationId="{CF83C92C-36FC-FAF8-9186-CC49BE51650A}"/>
          </ac:spMkLst>
        </pc:spChg>
      </pc:sldChg>
      <pc:sldChg chg="modSp add mod">
        <pc:chgData name="BADHAM, JENNIFER M." userId="d3e5acb5-b2db-4b06-ac84-616e0149b02f" providerId="ADAL" clId="{F45FD15A-693B-4E26-8A07-C988218BC66F}" dt="2023-01-31T00:00:17.460" v="28" actId="27636"/>
        <pc:sldMkLst>
          <pc:docMk/>
          <pc:sldMk cId="0" sldId="838"/>
        </pc:sldMkLst>
        <pc:spChg chg="mod">
          <ac:chgData name="BADHAM, JENNIFER M." userId="d3e5acb5-b2db-4b06-ac84-616e0149b02f" providerId="ADAL" clId="{F45FD15A-693B-4E26-8A07-C988218BC66F}" dt="2023-01-31T00:00:17.460" v="28" actId="27636"/>
          <ac:spMkLst>
            <pc:docMk/>
            <pc:sldMk cId="0" sldId="838"/>
            <ac:spMk id="20" creationId="{CAC55301-9D1F-405F-0665-93181F7C30B2}"/>
          </ac:spMkLst>
        </pc:spChg>
      </pc:sldChg>
      <pc:sldChg chg="modSp add mod">
        <pc:chgData name="BADHAM, JENNIFER M." userId="d3e5acb5-b2db-4b06-ac84-616e0149b02f" providerId="ADAL" clId="{F45FD15A-693B-4E26-8A07-C988218BC66F}" dt="2023-01-31T00:00:17.464" v="29" actId="27636"/>
        <pc:sldMkLst>
          <pc:docMk/>
          <pc:sldMk cId="0" sldId="839"/>
        </pc:sldMkLst>
        <pc:spChg chg="mod">
          <ac:chgData name="BADHAM, JENNIFER M." userId="d3e5acb5-b2db-4b06-ac84-616e0149b02f" providerId="ADAL" clId="{F45FD15A-693B-4E26-8A07-C988218BC66F}" dt="2023-01-31T00:00:17.464" v="29" actId="27636"/>
          <ac:spMkLst>
            <pc:docMk/>
            <pc:sldMk cId="0" sldId="839"/>
            <ac:spMk id="20" creationId="{26CA8F24-B305-F6EC-D6C8-1F4723723E04}"/>
          </ac:spMkLst>
        </pc:spChg>
      </pc:sldChg>
      <pc:sldChg chg="add del">
        <pc:chgData name="BADHAM, JENNIFER M." userId="d3e5acb5-b2db-4b06-ac84-616e0149b02f" providerId="ADAL" clId="{F45FD15A-693B-4E26-8A07-C988218BC66F}" dt="2023-02-03T23:38:51.962" v="1330" actId="47"/>
        <pc:sldMkLst>
          <pc:docMk/>
          <pc:sldMk cId="0" sldId="840"/>
        </pc:sldMkLst>
      </pc:sldChg>
      <pc:sldChg chg="add del">
        <pc:chgData name="BADHAM, JENNIFER M." userId="d3e5acb5-b2db-4b06-ac84-616e0149b02f" providerId="ADAL" clId="{F45FD15A-693B-4E26-8A07-C988218BC66F}" dt="2023-01-31T00:39:00.704" v="104" actId="47"/>
        <pc:sldMkLst>
          <pc:docMk/>
          <pc:sldMk cId="0" sldId="841"/>
        </pc:sldMkLst>
      </pc:sldChg>
      <pc:sldChg chg="add del">
        <pc:chgData name="BADHAM, JENNIFER M." userId="d3e5acb5-b2db-4b06-ac84-616e0149b02f" providerId="ADAL" clId="{F45FD15A-693B-4E26-8A07-C988218BC66F}" dt="2023-01-31T00:39:02.811" v="105" actId="47"/>
        <pc:sldMkLst>
          <pc:docMk/>
          <pc:sldMk cId="0" sldId="842"/>
        </pc:sldMkLst>
      </pc:sldChg>
      <pc:sldChg chg="add del">
        <pc:chgData name="BADHAM, JENNIFER M." userId="d3e5acb5-b2db-4b06-ac84-616e0149b02f" providerId="ADAL" clId="{F45FD15A-693B-4E26-8A07-C988218BC66F}" dt="2023-01-31T00:39:18.924" v="108" actId="47"/>
        <pc:sldMkLst>
          <pc:docMk/>
          <pc:sldMk cId="0" sldId="843"/>
        </pc:sldMkLst>
      </pc:sldChg>
      <pc:sldChg chg="addSp delSp modSp add mod ord modClrScheme chgLayout">
        <pc:chgData name="BADHAM, JENNIFER M." userId="d3e5acb5-b2db-4b06-ac84-616e0149b02f" providerId="ADAL" clId="{F45FD15A-693B-4E26-8A07-C988218BC66F}" dt="2023-02-03T23:34:53.896" v="1174" actId="478"/>
        <pc:sldMkLst>
          <pc:docMk/>
          <pc:sldMk cId="635521958" sldId="844"/>
        </pc:sldMkLst>
        <pc:spChg chg="add del mod ord">
          <ac:chgData name="BADHAM, JENNIFER M." userId="d3e5acb5-b2db-4b06-ac84-616e0149b02f" providerId="ADAL" clId="{F45FD15A-693B-4E26-8A07-C988218BC66F}" dt="2023-02-03T23:08:40.090" v="886"/>
          <ac:spMkLst>
            <pc:docMk/>
            <pc:sldMk cId="635521958" sldId="844"/>
            <ac:spMk id="2" creationId="{74F15AF3-18D3-C523-F032-B3DC2A3D0F31}"/>
          </ac:spMkLst>
        </pc:spChg>
        <pc:spChg chg="add del mod ord">
          <ac:chgData name="BADHAM, JENNIFER M." userId="d3e5acb5-b2db-4b06-ac84-616e0149b02f" providerId="ADAL" clId="{F45FD15A-693B-4E26-8A07-C988218BC66F}" dt="2023-02-03T23:08:56.498" v="887"/>
          <ac:spMkLst>
            <pc:docMk/>
            <pc:sldMk cId="635521958" sldId="844"/>
            <ac:spMk id="3" creationId="{C3AA945A-DA2B-1EAB-B252-9CFAB0AEFFEE}"/>
          </ac:spMkLst>
        </pc:spChg>
        <pc:spChg chg="add mod">
          <ac:chgData name="BADHAM, JENNIFER M." userId="d3e5acb5-b2db-4b06-ac84-616e0149b02f" providerId="ADAL" clId="{F45FD15A-693B-4E26-8A07-C988218BC66F}" dt="2023-02-03T23:34:41.291" v="1173" actId="20577"/>
          <ac:spMkLst>
            <pc:docMk/>
            <pc:sldMk cId="635521958" sldId="844"/>
            <ac:spMk id="6" creationId="{5E151496-7C70-9193-4D36-3A79D8C5923F}"/>
          </ac:spMkLst>
        </pc:spChg>
        <pc:spChg chg="add del mod">
          <ac:chgData name="BADHAM, JENNIFER M." userId="d3e5acb5-b2db-4b06-ac84-616e0149b02f" providerId="ADAL" clId="{F45FD15A-693B-4E26-8A07-C988218BC66F}" dt="2023-02-03T23:10:27.044" v="902"/>
          <ac:spMkLst>
            <pc:docMk/>
            <pc:sldMk cId="635521958" sldId="844"/>
            <ac:spMk id="7" creationId="{C64CE2D8-E80A-E78D-7F1C-15AC4AA1AE69}"/>
          </ac:spMkLst>
        </pc:spChg>
        <pc:spChg chg="add del mod">
          <ac:chgData name="BADHAM, JENNIFER M." userId="d3e5acb5-b2db-4b06-ac84-616e0149b02f" providerId="ADAL" clId="{F45FD15A-693B-4E26-8A07-C988218BC66F}" dt="2023-02-03T23:10:27.044" v="902"/>
          <ac:spMkLst>
            <pc:docMk/>
            <pc:sldMk cId="635521958" sldId="844"/>
            <ac:spMk id="8" creationId="{AAE278A1-F099-6C4E-92EA-2CAC7A95FE7C}"/>
          </ac:spMkLst>
        </pc:spChg>
        <pc:spChg chg="add del mod">
          <ac:chgData name="BADHAM, JENNIFER M." userId="d3e5acb5-b2db-4b06-ac84-616e0149b02f" providerId="ADAL" clId="{F45FD15A-693B-4E26-8A07-C988218BC66F}" dt="2023-02-03T23:10:27.044" v="902"/>
          <ac:spMkLst>
            <pc:docMk/>
            <pc:sldMk cId="635521958" sldId="844"/>
            <ac:spMk id="9" creationId="{DE28C1BC-79FE-0969-4711-3F1429A200CE}"/>
          </ac:spMkLst>
        </pc:spChg>
        <pc:spChg chg="del">
          <ac:chgData name="BADHAM, JENNIFER M." userId="d3e5acb5-b2db-4b06-ac84-616e0149b02f" providerId="ADAL" clId="{F45FD15A-693B-4E26-8A07-C988218BC66F}" dt="2023-02-03T23:09:17.807" v="891" actId="478"/>
          <ac:spMkLst>
            <pc:docMk/>
            <pc:sldMk cId="635521958" sldId="844"/>
            <ac:spMk id="10" creationId="{712B4CE9-CC65-E61B-7AB5-B36261DF3228}"/>
          </ac:spMkLst>
        </pc:spChg>
        <pc:spChg chg="del mod">
          <ac:chgData name="BADHAM, JENNIFER M." userId="d3e5acb5-b2db-4b06-ac84-616e0149b02f" providerId="ADAL" clId="{F45FD15A-693B-4E26-8A07-C988218BC66F}" dt="2023-02-03T23:10:24.761" v="901" actId="478"/>
          <ac:spMkLst>
            <pc:docMk/>
            <pc:sldMk cId="635521958" sldId="844"/>
            <ac:spMk id="18" creationId="{F538F550-F72F-18E6-E695-A89D225ABA9F}"/>
          </ac:spMkLst>
        </pc:spChg>
        <pc:spChg chg="del">
          <ac:chgData name="BADHAM, JENNIFER M." userId="d3e5acb5-b2db-4b06-ac84-616e0149b02f" providerId="ADAL" clId="{F45FD15A-693B-4E26-8A07-C988218BC66F}" dt="2023-02-03T23:09:51.736" v="895" actId="478"/>
          <ac:spMkLst>
            <pc:docMk/>
            <pc:sldMk cId="635521958" sldId="844"/>
            <ac:spMk id="19" creationId="{BD393B92-6D82-58C2-EEF1-C702B397C7AD}"/>
          </ac:spMkLst>
        </pc:spChg>
        <pc:spChg chg="mod ord">
          <ac:chgData name="BADHAM, JENNIFER M." userId="d3e5acb5-b2db-4b06-ac84-616e0149b02f" providerId="ADAL" clId="{F45FD15A-693B-4E26-8A07-C988218BC66F}" dt="2023-02-03T23:11:54.420" v="911" actId="21"/>
          <ac:spMkLst>
            <pc:docMk/>
            <pc:sldMk cId="635521958" sldId="844"/>
            <ac:spMk id="20" creationId="{80321083-653F-F234-D151-A5602BC80009}"/>
          </ac:spMkLst>
        </pc:spChg>
        <pc:spChg chg="del">
          <ac:chgData name="BADHAM, JENNIFER M." userId="d3e5acb5-b2db-4b06-ac84-616e0149b02f" providerId="ADAL" clId="{F45FD15A-693B-4E26-8A07-C988218BC66F}" dt="2023-02-03T23:09:40.385" v="894" actId="478"/>
          <ac:spMkLst>
            <pc:docMk/>
            <pc:sldMk cId="635521958" sldId="844"/>
            <ac:spMk id="21" creationId="{6B32DE58-646F-F4DB-5015-2CDC5B6B0FD5}"/>
          </ac:spMkLst>
        </pc:spChg>
        <pc:spChg chg="del mod">
          <ac:chgData name="BADHAM, JENNIFER M." userId="d3e5acb5-b2db-4b06-ac84-616e0149b02f" providerId="ADAL" clId="{F45FD15A-693B-4E26-8A07-C988218BC66F}" dt="2023-02-03T23:08:03.280" v="866" actId="478"/>
          <ac:spMkLst>
            <pc:docMk/>
            <pc:sldMk cId="635521958" sldId="844"/>
            <ac:spMk id="45060" creationId="{36791DFF-15F7-D1FB-5E69-A988B67D95C5}"/>
          </ac:spMkLst>
        </pc:spChg>
        <pc:picChg chg="add mod">
          <ac:chgData name="BADHAM, JENNIFER M." userId="d3e5acb5-b2db-4b06-ac84-616e0149b02f" providerId="ADAL" clId="{F45FD15A-693B-4E26-8A07-C988218BC66F}" dt="2023-02-03T23:10:27.044" v="902"/>
          <ac:picMkLst>
            <pc:docMk/>
            <pc:sldMk cId="635521958" sldId="844"/>
            <ac:picMk id="4" creationId="{E25EF494-33BD-167A-1AC8-F58BF3D07F17}"/>
          </ac:picMkLst>
        </pc:picChg>
        <pc:picChg chg="add del mod">
          <ac:chgData name="BADHAM, JENNIFER M." userId="d3e5acb5-b2db-4b06-ac84-616e0149b02f" providerId="ADAL" clId="{F45FD15A-693B-4E26-8A07-C988218BC66F}" dt="2023-02-03T23:08:59.148" v="888" actId="478"/>
          <ac:picMkLst>
            <pc:docMk/>
            <pc:sldMk cId="635521958" sldId="844"/>
            <ac:picMk id="5" creationId="{B4A2B5D8-1527-3A72-88E5-88299B188CDD}"/>
          </ac:picMkLst>
        </pc:picChg>
        <pc:picChg chg="del mod">
          <ac:chgData name="BADHAM, JENNIFER M." userId="d3e5acb5-b2db-4b06-ac84-616e0149b02f" providerId="ADAL" clId="{F45FD15A-693B-4E26-8A07-C988218BC66F}" dt="2023-02-03T23:08:37.150" v="885" actId="21"/>
          <ac:picMkLst>
            <pc:docMk/>
            <pc:sldMk cId="635521958" sldId="844"/>
            <ac:picMk id="45058" creationId="{E211F6D9-0DE1-56E6-4B7A-8462AF340149}"/>
          </ac:picMkLst>
        </pc:picChg>
        <pc:cxnChg chg="mod">
          <ac:chgData name="BADHAM, JENNIFER M." userId="d3e5acb5-b2db-4b06-ac84-616e0149b02f" providerId="ADAL" clId="{F45FD15A-693B-4E26-8A07-C988218BC66F}" dt="2023-02-03T23:33:04.522" v="1034" actId="14100"/>
          <ac:cxnSpMkLst>
            <pc:docMk/>
            <pc:sldMk cId="635521958" sldId="844"/>
            <ac:cxnSpMk id="11" creationId="{30C00764-ACEC-17C5-43A3-26FA60276929}"/>
          </ac:cxnSpMkLst>
        </pc:cxnChg>
        <pc:cxnChg chg="del mod">
          <ac:chgData name="BADHAM, JENNIFER M." userId="d3e5acb5-b2db-4b06-ac84-616e0149b02f" providerId="ADAL" clId="{F45FD15A-693B-4E26-8A07-C988218BC66F}" dt="2023-02-03T23:34:53.896" v="1174" actId="478"/>
          <ac:cxnSpMkLst>
            <pc:docMk/>
            <pc:sldMk cId="635521958" sldId="844"/>
            <ac:cxnSpMk id="13" creationId="{1F89293B-C6A8-C5B6-265F-7227F9A95CAC}"/>
          </ac:cxnSpMkLst>
        </pc:cxnChg>
        <pc:cxnChg chg="add mod">
          <ac:chgData name="BADHAM, JENNIFER M." userId="d3e5acb5-b2db-4b06-ac84-616e0149b02f" providerId="ADAL" clId="{F45FD15A-693B-4E26-8A07-C988218BC66F}" dt="2023-02-03T23:32:40.857" v="1027" actId="14100"/>
          <ac:cxnSpMkLst>
            <pc:docMk/>
            <pc:sldMk cId="635521958" sldId="844"/>
            <ac:cxnSpMk id="17" creationId="{BE81F3D5-12F1-D6BA-BBBC-01D72BEEFBBE}"/>
          </ac:cxnSpMkLst>
        </pc:cxnChg>
        <pc:cxnChg chg="add mod">
          <ac:chgData name="BADHAM, JENNIFER M." userId="d3e5acb5-b2db-4b06-ac84-616e0149b02f" providerId="ADAL" clId="{F45FD15A-693B-4E26-8A07-C988218BC66F}" dt="2023-02-03T23:32:50.986" v="1030" actId="14100"/>
          <ac:cxnSpMkLst>
            <pc:docMk/>
            <pc:sldMk cId="635521958" sldId="844"/>
            <ac:cxnSpMk id="23" creationId="{62F43E63-03C7-6925-6F40-C427AE6C8AB4}"/>
          </ac:cxnSpMkLst>
        </pc:cxnChg>
        <pc:cxnChg chg="add mod">
          <ac:chgData name="BADHAM, JENNIFER M." userId="d3e5acb5-b2db-4b06-ac84-616e0149b02f" providerId="ADAL" clId="{F45FD15A-693B-4E26-8A07-C988218BC66F}" dt="2023-02-03T23:33:00.626" v="1033" actId="14100"/>
          <ac:cxnSpMkLst>
            <pc:docMk/>
            <pc:sldMk cId="635521958" sldId="844"/>
            <ac:cxnSpMk id="26" creationId="{23C6AB40-883B-A3AC-670B-5DB136FAADBD}"/>
          </ac:cxnSpMkLst>
        </pc:cxnChg>
      </pc:sldChg>
      <pc:sldChg chg="modSp add del mod">
        <pc:chgData name="BADHAM, JENNIFER M." userId="d3e5acb5-b2db-4b06-ac84-616e0149b02f" providerId="ADAL" clId="{F45FD15A-693B-4E26-8A07-C988218BC66F}" dt="2023-02-03T22:35:12.412" v="860" actId="2696"/>
        <pc:sldMkLst>
          <pc:docMk/>
          <pc:sldMk cId="2185591253" sldId="845"/>
        </pc:sldMkLst>
        <pc:spChg chg="mod">
          <ac:chgData name="BADHAM, JENNIFER M." userId="d3e5acb5-b2db-4b06-ac84-616e0149b02f" providerId="ADAL" clId="{F45FD15A-693B-4E26-8A07-C988218BC66F}" dt="2023-02-03T22:34:54.790" v="859" actId="20577"/>
          <ac:spMkLst>
            <pc:docMk/>
            <pc:sldMk cId="2185591253" sldId="845"/>
            <ac:spMk id="17" creationId="{74D24AD3-D905-FD17-04ED-2232A5D4A6D3}"/>
          </ac:spMkLst>
        </pc:spChg>
      </pc:sldChg>
      <pc:sldChg chg="add del">
        <pc:chgData name="BADHAM, JENNIFER M." userId="d3e5acb5-b2db-4b06-ac84-616e0149b02f" providerId="ADAL" clId="{F45FD15A-693B-4E26-8A07-C988218BC66F}" dt="2023-02-03T22:35:12.412" v="860" actId="2696"/>
        <pc:sldMkLst>
          <pc:docMk/>
          <pc:sldMk cId="2429162977" sldId="846"/>
        </pc:sldMkLst>
      </pc:sldChg>
      <pc:sldChg chg="add del">
        <pc:chgData name="BADHAM, JENNIFER M." userId="d3e5acb5-b2db-4b06-ac84-616e0149b02f" providerId="ADAL" clId="{F45FD15A-693B-4E26-8A07-C988218BC66F}" dt="2023-02-03T22:35:12.412" v="860" actId="2696"/>
        <pc:sldMkLst>
          <pc:docMk/>
          <pc:sldMk cId="0" sldId="847"/>
        </pc:sldMkLst>
      </pc:sldChg>
      <pc:sldChg chg="add del">
        <pc:chgData name="BADHAM, JENNIFER M." userId="d3e5acb5-b2db-4b06-ac84-616e0149b02f" providerId="ADAL" clId="{F45FD15A-693B-4E26-8A07-C988218BC66F}" dt="2023-02-03T23:38:23.011" v="1329" actId="47"/>
        <pc:sldMkLst>
          <pc:docMk/>
          <pc:sldMk cId="468796381" sldId="847"/>
        </pc:sldMkLst>
      </pc:sldChg>
      <pc:sldChg chg="addSp delSp modSp new mod modClrScheme chgLayout">
        <pc:chgData name="BADHAM, JENNIFER M." userId="d3e5acb5-b2db-4b06-ac84-616e0149b02f" providerId="ADAL" clId="{F45FD15A-693B-4E26-8A07-C988218BC66F}" dt="2023-01-31T00:43:03.435" v="114"/>
        <pc:sldMkLst>
          <pc:docMk/>
          <pc:sldMk cId="543607873" sldId="848"/>
        </pc:sldMkLst>
        <pc:spChg chg="del mod ord">
          <ac:chgData name="BADHAM, JENNIFER M." userId="d3e5acb5-b2db-4b06-ac84-616e0149b02f" providerId="ADAL" clId="{F45FD15A-693B-4E26-8A07-C988218BC66F}" dt="2023-01-31T00:43:02.044" v="113" actId="700"/>
          <ac:spMkLst>
            <pc:docMk/>
            <pc:sldMk cId="543607873" sldId="848"/>
            <ac:spMk id="2" creationId="{99AF78F8-4748-FC06-6AF2-D4CD398370DB}"/>
          </ac:spMkLst>
        </pc:spChg>
        <pc:spChg chg="add mod ord">
          <ac:chgData name="BADHAM, JENNIFER M." userId="d3e5acb5-b2db-4b06-ac84-616e0149b02f" providerId="ADAL" clId="{F45FD15A-693B-4E26-8A07-C988218BC66F}" dt="2023-01-31T00:43:02.044" v="113" actId="700"/>
          <ac:spMkLst>
            <pc:docMk/>
            <pc:sldMk cId="543607873" sldId="848"/>
            <ac:spMk id="3" creationId="{76225D82-F4E1-9CE5-FA77-922F63BE4078}"/>
          </ac:spMkLst>
        </pc:spChg>
        <pc:spChg chg="add mod ord">
          <ac:chgData name="BADHAM, JENNIFER M." userId="d3e5acb5-b2db-4b06-ac84-616e0149b02f" providerId="ADAL" clId="{F45FD15A-693B-4E26-8A07-C988218BC66F}" dt="2023-01-31T00:43:03.435" v="114"/>
          <ac:spMkLst>
            <pc:docMk/>
            <pc:sldMk cId="543607873" sldId="848"/>
            <ac:spMk id="4" creationId="{6F0D54EF-E603-8361-9ED0-280FEB219C56}"/>
          </ac:spMkLst>
        </pc:spChg>
      </pc:sldChg>
      <pc:sldChg chg="new">
        <pc:chgData name="BADHAM, JENNIFER M." userId="d3e5acb5-b2db-4b06-ac84-616e0149b02f" providerId="ADAL" clId="{F45FD15A-693B-4E26-8A07-C988218BC66F}" dt="2023-01-31T00:43:25.506" v="116" actId="680"/>
        <pc:sldMkLst>
          <pc:docMk/>
          <pc:sldMk cId="462558747" sldId="849"/>
        </pc:sldMkLst>
      </pc:sldChg>
      <pc:sldChg chg="modSp add del mod ord">
        <pc:chgData name="BADHAM, JENNIFER M." userId="d3e5acb5-b2db-4b06-ac84-616e0149b02f" providerId="ADAL" clId="{F45FD15A-693B-4E26-8A07-C988218BC66F}" dt="2023-02-07T00:09:32.128" v="3023" actId="47"/>
        <pc:sldMkLst>
          <pc:docMk/>
          <pc:sldMk cId="1907309997" sldId="850"/>
        </pc:sldMkLst>
        <pc:spChg chg="mod">
          <ac:chgData name="BADHAM, JENNIFER M." userId="d3e5acb5-b2db-4b06-ac84-616e0149b02f" providerId="ADAL" clId="{F45FD15A-693B-4E26-8A07-C988218BC66F}" dt="2023-01-31T01:01:04.435" v="144" actId="20577"/>
          <ac:spMkLst>
            <pc:docMk/>
            <pc:sldMk cId="1907309997" sldId="850"/>
            <ac:spMk id="2" creationId="{89BF45EB-EF5D-09CA-6458-9AD37D8F8F04}"/>
          </ac:spMkLst>
        </pc:spChg>
      </pc:sldChg>
      <pc:sldChg chg="addSp delSp modSp new mod ord modClrScheme chgLayout">
        <pc:chgData name="BADHAM, JENNIFER M." userId="d3e5acb5-b2db-4b06-ac84-616e0149b02f" providerId="ADAL" clId="{F45FD15A-693B-4E26-8A07-C988218BC66F}" dt="2023-02-07T00:32:30.985" v="3593" actId="20577"/>
        <pc:sldMkLst>
          <pc:docMk/>
          <pc:sldMk cId="3289429273" sldId="851"/>
        </pc:sldMkLst>
        <pc:spChg chg="del mod ord">
          <ac:chgData name="BADHAM, JENNIFER M." userId="d3e5acb5-b2db-4b06-ac84-616e0149b02f" providerId="ADAL" clId="{F45FD15A-693B-4E26-8A07-C988218BC66F}" dt="2023-01-31T01:01:37.172" v="146" actId="700"/>
          <ac:spMkLst>
            <pc:docMk/>
            <pc:sldMk cId="3289429273" sldId="851"/>
            <ac:spMk id="2" creationId="{B4C82B74-BF77-993C-DB59-4B7091A708B2}"/>
          </ac:spMkLst>
        </pc:spChg>
        <pc:spChg chg="add mod ord">
          <ac:chgData name="BADHAM, JENNIFER M." userId="d3e5acb5-b2db-4b06-ac84-616e0149b02f" providerId="ADAL" clId="{F45FD15A-693B-4E26-8A07-C988218BC66F}" dt="2023-02-07T00:31:24.866" v="3532" actId="700"/>
          <ac:spMkLst>
            <pc:docMk/>
            <pc:sldMk cId="3289429273" sldId="851"/>
            <ac:spMk id="3" creationId="{9F594D37-71B8-F6F0-88D2-EEBD2520E337}"/>
          </ac:spMkLst>
        </pc:spChg>
        <pc:spChg chg="add mod ord">
          <ac:chgData name="BADHAM, JENNIFER M." userId="d3e5acb5-b2db-4b06-ac84-616e0149b02f" providerId="ADAL" clId="{F45FD15A-693B-4E26-8A07-C988218BC66F}" dt="2023-02-07T00:31:28.300" v="3535" actId="27636"/>
          <ac:spMkLst>
            <pc:docMk/>
            <pc:sldMk cId="3289429273" sldId="851"/>
            <ac:spMk id="4" creationId="{194D637F-2727-4B60-E11A-0B1FD3C68179}"/>
          </ac:spMkLst>
        </pc:spChg>
        <pc:spChg chg="add mod ord">
          <ac:chgData name="BADHAM, JENNIFER M." userId="d3e5acb5-b2db-4b06-ac84-616e0149b02f" providerId="ADAL" clId="{F45FD15A-693B-4E26-8A07-C988218BC66F}" dt="2023-02-07T00:32:30.985" v="3593" actId="20577"/>
          <ac:spMkLst>
            <pc:docMk/>
            <pc:sldMk cId="3289429273" sldId="851"/>
            <ac:spMk id="6" creationId="{06F39733-FCC8-C0F7-488F-BDEF9824C749}"/>
          </ac:spMkLst>
        </pc:spChg>
        <pc:picChg chg="add del mod">
          <ac:chgData name="BADHAM, JENNIFER M." userId="d3e5acb5-b2db-4b06-ac84-616e0149b02f" providerId="ADAL" clId="{F45FD15A-693B-4E26-8A07-C988218BC66F}" dt="2023-02-07T00:08:35.989" v="3021" actId="478"/>
          <ac:picMkLst>
            <pc:docMk/>
            <pc:sldMk cId="3289429273" sldId="851"/>
            <ac:picMk id="5" creationId="{93ED31AE-28DB-6448-1A47-E665340D32D8}"/>
          </ac:picMkLst>
        </pc:picChg>
      </pc:sldChg>
      <pc:sldChg chg="add ord">
        <pc:chgData name="BADHAM, JENNIFER M." userId="d3e5acb5-b2db-4b06-ac84-616e0149b02f" providerId="ADAL" clId="{F45FD15A-693B-4E26-8A07-C988218BC66F}" dt="2023-02-06T23:57:39.369" v="2382"/>
        <pc:sldMkLst>
          <pc:docMk/>
          <pc:sldMk cId="438937804" sldId="852"/>
        </pc:sldMkLst>
      </pc:sldChg>
      <pc:sldChg chg="addSp modSp mod modAnim">
        <pc:chgData name="BADHAM, JENNIFER M." userId="d3e5acb5-b2db-4b06-ac84-616e0149b02f" providerId="ADAL" clId="{F45FD15A-693B-4E26-8A07-C988218BC66F}" dt="2023-02-06T20:53:14.459" v="1348" actId="14100"/>
        <pc:sldMkLst>
          <pc:docMk/>
          <pc:sldMk cId="1761014199" sldId="857"/>
        </pc:sldMkLst>
        <pc:picChg chg="add mod">
          <ac:chgData name="BADHAM, JENNIFER M." userId="d3e5acb5-b2db-4b06-ac84-616e0149b02f" providerId="ADAL" clId="{F45FD15A-693B-4E26-8A07-C988218BC66F}" dt="2023-02-06T20:53:14.459" v="1348" actId="14100"/>
          <ac:picMkLst>
            <pc:docMk/>
            <pc:sldMk cId="1761014199" sldId="857"/>
            <ac:picMk id="3" creationId="{990A6095-4EF1-48BC-62BA-148DD622ACFC}"/>
          </ac:picMkLst>
        </pc:picChg>
      </pc:sldChg>
      <pc:sldChg chg="addSp delSp modSp mod">
        <pc:chgData name="BADHAM, JENNIFER M." userId="d3e5acb5-b2db-4b06-ac84-616e0149b02f" providerId="ADAL" clId="{F45FD15A-693B-4E26-8A07-C988218BC66F}" dt="2023-02-06T21:58:05.471" v="2045" actId="20577"/>
        <pc:sldMkLst>
          <pc:docMk/>
          <pc:sldMk cId="3290296588" sldId="862"/>
        </pc:sldMkLst>
        <pc:spChg chg="add mod">
          <ac:chgData name="BADHAM, JENNIFER M." userId="d3e5acb5-b2db-4b06-ac84-616e0149b02f" providerId="ADAL" clId="{F45FD15A-693B-4E26-8A07-C988218BC66F}" dt="2023-02-06T21:32:22.638" v="1423" actId="1076"/>
          <ac:spMkLst>
            <pc:docMk/>
            <pc:sldMk cId="3290296588" sldId="862"/>
            <ac:spMk id="4" creationId="{4EE1CADC-224B-C8F2-920E-DD4A578E546E}"/>
          </ac:spMkLst>
        </pc:spChg>
        <pc:spChg chg="mod">
          <ac:chgData name="BADHAM, JENNIFER M." userId="d3e5acb5-b2db-4b06-ac84-616e0149b02f" providerId="ADAL" clId="{F45FD15A-693B-4E26-8A07-C988218BC66F}" dt="2023-02-06T21:40:09.694" v="1549" actId="6549"/>
          <ac:spMkLst>
            <pc:docMk/>
            <pc:sldMk cId="3290296588" sldId="862"/>
            <ac:spMk id="6" creationId="{FD179006-351D-8BD4-1F4C-A735BE48E0A9}"/>
          </ac:spMkLst>
        </pc:spChg>
        <pc:spChg chg="mod">
          <ac:chgData name="BADHAM, JENNIFER M." userId="d3e5acb5-b2db-4b06-ac84-616e0149b02f" providerId="ADAL" clId="{F45FD15A-693B-4E26-8A07-C988218BC66F}" dt="2023-02-06T21:58:05.471" v="2045" actId="20577"/>
          <ac:spMkLst>
            <pc:docMk/>
            <pc:sldMk cId="3290296588" sldId="862"/>
            <ac:spMk id="7" creationId="{0CDBA494-DD74-377A-F205-28053274C0CD}"/>
          </ac:spMkLst>
        </pc:spChg>
        <pc:spChg chg="mod">
          <ac:chgData name="BADHAM, JENNIFER M." userId="d3e5acb5-b2db-4b06-ac84-616e0149b02f" providerId="ADAL" clId="{F45FD15A-693B-4E26-8A07-C988218BC66F}" dt="2023-02-06T21:29:21.271" v="1356" actId="20577"/>
          <ac:spMkLst>
            <pc:docMk/>
            <pc:sldMk cId="3290296588" sldId="862"/>
            <ac:spMk id="8" creationId="{88308182-116E-6ADB-788B-ECC0FCE4CF93}"/>
          </ac:spMkLst>
        </pc:spChg>
        <pc:spChg chg="add del mod">
          <ac:chgData name="BADHAM, JENNIFER M." userId="d3e5acb5-b2db-4b06-ac84-616e0149b02f" providerId="ADAL" clId="{F45FD15A-693B-4E26-8A07-C988218BC66F}" dt="2023-02-06T21:42:49.368" v="1572" actId="21"/>
          <ac:spMkLst>
            <pc:docMk/>
            <pc:sldMk cId="3290296588" sldId="862"/>
            <ac:spMk id="12" creationId="{5A58D255-C48C-E4FB-971E-65230850B77F}"/>
          </ac:spMkLst>
        </pc:spChg>
        <pc:spChg chg="add del mod">
          <ac:chgData name="BADHAM, JENNIFER M." userId="d3e5acb5-b2db-4b06-ac84-616e0149b02f" providerId="ADAL" clId="{F45FD15A-693B-4E26-8A07-C988218BC66F}" dt="2023-02-06T21:42:49.368" v="1572" actId="21"/>
          <ac:spMkLst>
            <pc:docMk/>
            <pc:sldMk cId="3290296588" sldId="862"/>
            <ac:spMk id="13" creationId="{0655293C-9608-6646-6AEF-3D69A4B73C99}"/>
          </ac:spMkLst>
        </pc:spChg>
        <pc:spChg chg="add del mod">
          <ac:chgData name="BADHAM, JENNIFER M." userId="d3e5acb5-b2db-4b06-ac84-616e0149b02f" providerId="ADAL" clId="{F45FD15A-693B-4E26-8A07-C988218BC66F}" dt="2023-02-06T21:42:49.368" v="1572" actId="21"/>
          <ac:spMkLst>
            <pc:docMk/>
            <pc:sldMk cId="3290296588" sldId="862"/>
            <ac:spMk id="14" creationId="{68F0D979-EC23-302F-D4D9-443917881CAA}"/>
          </ac:spMkLst>
        </pc:spChg>
        <pc:spChg chg="add mod">
          <ac:chgData name="BADHAM, JENNIFER M." userId="d3e5acb5-b2db-4b06-ac84-616e0149b02f" providerId="ADAL" clId="{F45FD15A-693B-4E26-8A07-C988218BC66F}" dt="2023-02-06T21:42:57.186" v="1574" actId="1076"/>
          <ac:spMkLst>
            <pc:docMk/>
            <pc:sldMk cId="3290296588" sldId="862"/>
            <ac:spMk id="24" creationId="{E444F485-CE20-8083-16AC-324D8A44036F}"/>
          </ac:spMkLst>
        </pc:spChg>
        <pc:spChg chg="add mod">
          <ac:chgData name="BADHAM, JENNIFER M." userId="d3e5acb5-b2db-4b06-ac84-616e0149b02f" providerId="ADAL" clId="{F45FD15A-693B-4E26-8A07-C988218BC66F}" dt="2023-02-06T21:42:57.186" v="1574" actId="1076"/>
          <ac:spMkLst>
            <pc:docMk/>
            <pc:sldMk cId="3290296588" sldId="862"/>
            <ac:spMk id="25" creationId="{9D38C31C-AE4B-4F4C-D45D-561DB01C6918}"/>
          </ac:spMkLst>
        </pc:spChg>
        <pc:spChg chg="add mod">
          <ac:chgData name="BADHAM, JENNIFER M." userId="d3e5acb5-b2db-4b06-ac84-616e0149b02f" providerId="ADAL" clId="{F45FD15A-693B-4E26-8A07-C988218BC66F}" dt="2023-02-06T21:42:57.186" v="1574" actId="1076"/>
          <ac:spMkLst>
            <pc:docMk/>
            <pc:sldMk cId="3290296588" sldId="862"/>
            <ac:spMk id="26" creationId="{91630455-2D2B-4686-BE98-C94B624968D5}"/>
          </ac:spMkLst>
        </pc:spChg>
        <pc:spChg chg="add mod">
          <ac:chgData name="BADHAM, JENNIFER M." userId="d3e5acb5-b2db-4b06-ac84-616e0149b02f" providerId="ADAL" clId="{F45FD15A-693B-4E26-8A07-C988218BC66F}" dt="2023-02-06T21:43:28.354" v="1578" actId="1076"/>
          <ac:spMkLst>
            <pc:docMk/>
            <pc:sldMk cId="3290296588" sldId="862"/>
            <ac:spMk id="31" creationId="{10A5D847-4C41-506D-AABB-ACED33DE342A}"/>
          </ac:spMkLst>
        </pc:spChg>
        <pc:spChg chg="add mod">
          <ac:chgData name="BADHAM, JENNIFER M." userId="d3e5acb5-b2db-4b06-ac84-616e0149b02f" providerId="ADAL" clId="{F45FD15A-693B-4E26-8A07-C988218BC66F}" dt="2023-02-06T21:43:28.354" v="1578" actId="1076"/>
          <ac:spMkLst>
            <pc:docMk/>
            <pc:sldMk cId="3290296588" sldId="862"/>
            <ac:spMk id="32" creationId="{8066CDD8-DE8D-BD26-1DCD-00EB6EB87C70}"/>
          </ac:spMkLst>
        </pc:spChg>
        <pc:spChg chg="add mod">
          <ac:chgData name="BADHAM, JENNIFER M." userId="d3e5acb5-b2db-4b06-ac84-616e0149b02f" providerId="ADAL" clId="{F45FD15A-693B-4E26-8A07-C988218BC66F}" dt="2023-02-06T21:43:28.354" v="1578" actId="1076"/>
          <ac:spMkLst>
            <pc:docMk/>
            <pc:sldMk cId="3290296588" sldId="862"/>
            <ac:spMk id="33" creationId="{08B7BBE2-6BCD-E07A-07D6-88C37A65DAE7}"/>
          </ac:spMkLst>
        </pc:spChg>
        <pc:spChg chg="add mod">
          <ac:chgData name="BADHAM, JENNIFER M." userId="d3e5acb5-b2db-4b06-ac84-616e0149b02f" providerId="ADAL" clId="{F45FD15A-693B-4E26-8A07-C988218BC66F}" dt="2023-02-06T21:46:20.250" v="1623" actId="1076"/>
          <ac:spMkLst>
            <pc:docMk/>
            <pc:sldMk cId="3290296588" sldId="862"/>
            <ac:spMk id="36" creationId="{BDE22FF8-7B05-1737-188D-A70E07176F06}"/>
          </ac:spMkLst>
        </pc:spChg>
        <pc:cxnChg chg="add del mod">
          <ac:chgData name="BADHAM, JENNIFER M." userId="d3e5acb5-b2db-4b06-ac84-616e0149b02f" providerId="ADAL" clId="{F45FD15A-693B-4E26-8A07-C988218BC66F}" dt="2023-02-06T21:42:49.368" v="1572" actId="21"/>
          <ac:cxnSpMkLst>
            <pc:docMk/>
            <pc:sldMk cId="3290296588" sldId="862"/>
            <ac:cxnSpMk id="10" creationId="{09DE8AA3-B4A0-1263-40F2-AA626C6622B5}"/>
          </ac:cxnSpMkLst>
        </pc:cxnChg>
        <pc:cxnChg chg="add del mod">
          <ac:chgData name="BADHAM, JENNIFER M." userId="d3e5acb5-b2db-4b06-ac84-616e0149b02f" providerId="ADAL" clId="{F45FD15A-693B-4E26-8A07-C988218BC66F}" dt="2023-02-06T21:42:49.368" v="1572" actId="21"/>
          <ac:cxnSpMkLst>
            <pc:docMk/>
            <pc:sldMk cId="3290296588" sldId="862"/>
            <ac:cxnSpMk id="15" creationId="{8B4346B7-E76E-749F-02AD-021228D7A2BB}"/>
          </ac:cxnSpMkLst>
        </pc:cxnChg>
        <pc:cxnChg chg="add del mod">
          <ac:chgData name="BADHAM, JENNIFER M." userId="d3e5acb5-b2db-4b06-ac84-616e0149b02f" providerId="ADAL" clId="{F45FD15A-693B-4E26-8A07-C988218BC66F}" dt="2023-02-06T21:42:49.368" v="1572" actId="21"/>
          <ac:cxnSpMkLst>
            <pc:docMk/>
            <pc:sldMk cId="3290296588" sldId="862"/>
            <ac:cxnSpMk id="16" creationId="{171CCB1D-8E66-95C1-1044-3DCC512219AF}"/>
          </ac:cxnSpMkLst>
        </pc:cxnChg>
        <pc:cxnChg chg="add mod">
          <ac:chgData name="BADHAM, JENNIFER M." userId="d3e5acb5-b2db-4b06-ac84-616e0149b02f" providerId="ADAL" clId="{F45FD15A-693B-4E26-8A07-C988218BC66F}" dt="2023-02-06T21:42:57.186" v="1574" actId="1076"/>
          <ac:cxnSpMkLst>
            <pc:docMk/>
            <pc:sldMk cId="3290296588" sldId="862"/>
            <ac:cxnSpMk id="23" creationId="{E6D1ACF5-C58C-191E-E922-5B998C4EE6DE}"/>
          </ac:cxnSpMkLst>
        </pc:cxnChg>
        <pc:cxnChg chg="add mod">
          <ac:chgData name="BADHAM, JENNIFER M." userId="d3e5acb5-b2db-4b06-ac84-616e0149b02f" providerId="ADAL" clId="{F45FD15A-693B-4E26-8A07-C988218BC66F}" dt="2023-02-06T21:42:57.186" v="1574" actId="1076"/>
          <ac:cxnSpMkLst>
            <pc:docMk/>
            <pc:sldMk cId="3290296588" sldId="862"/>
            <ac:cxnSpMk id="27" creationId="{3D4CABA5-A1D9-C173-3622-86613253A82F}"/>
          </ac:cxnSpMkLst>
        </pc:cxnChg>
        <pc:cxnChg chg="add mod">
          <ac:chgData name="BADHAM, JENNIFER M." userId="d3e5acb5-b2db-4b06-ac84-616e0149b02f" providerId="ADAL" clId="{F45FD15A-693B-4E26-8A07-C988218BC66F}" dt="2023-02-06T21:43:10.719" v="1576" actId="1076"/>
          <ac:cxnSpMkLst>
            <pc:docMk/>
            <pc:sldMk cId="3290296588" sldId="862"/>
            <ac:cxnSpMk id="28" creationId="{8716671B-296E-0F7D-13D6-ED873BA0C8D9}"/>
          </ac:cxnSpMkLst>
        </pc:cxnChg>
        <pc:cxnChg chg="add del mod">
          <ac:chgData name="BADHAM, JENNIFER M." userId="d3e5acb5-b2db-4b06-ac84-616e0149b02f" providerId="ADAL" clId="{F45FD15A-693B-4E26-8A07-C988218BC66F}" dt="2023-02-06T21:43:34.941" v="1579" actId="478"/>
          <ac:cxnSpMkLst>
            <pc:docMk/>
            <pc:sldMk cId="3290296588" sldId="862"/>
            <ac:cxnSpMk id="30" creationId="{C82A489C-4ECF-ACF3-4BA6-1C14F469FFD2}"/>
          </ac:cxnSpMkLst>
        </pc:cxnChg>
        <pc:cxnChg chg="add mod">
          <ac:chgData name="BADHAM, JENNIFER M." userId="d3e5acb5-b2db-4b06-ac84-616e0149b02f" providerId="ADAL" clId="{F45FD15A-693B-4E26-8A07-C988218BC66F}" dt="2023-02-06T21:43:28.354" v="1578" actId="1076"/>
          <ac:cxnSpMkLst>
            <pc:docMk/>
            <pc:sldMk cId="3290296588" sldId="862"/>
            <ac:cxnSpMk id="34" creationId="{22666A22-AE8A-1FAC-3D19-6269E65BFCC1}"/>
          </ac:cxnSpMkLst>
        </pc:cxnChg>
        <pc:cxnChg chg="add mod">
          <ac:chgData name="BADHAM, JENNIFER M." userId="d3e5acb5-b2db-4b06-ac84-616e0149b02f" providerId="ADAL" clId="{F45FD15A-693B-4E26-8A07-C988218BC66F}" dt="2023-02-06T21:43:28.354" v="1578" actId="1076"/>
          <ac:cxnSpMkLst>
            <pc:docMk/>
            <pc:sldMk cId="3290296588" sldId="862"/>
            <ac:cxnSpMk id="35" creationId="{4D911EAA-27D8-1C02-39A3-3229276A0DE2}"/>
          </ac:cxnSpMkLst>
        </pc:cxnChg>
      </pc:sldChg>
      <pc:sldChg chg="addSp delSp modSp new mod ord modClrScheme chgLayout">
        <pc:chgData name="BADHAM, JENNIFER M." userId="d3e5acb5-b2db-4b06-ac84-616e0149b02f" providerId="ADAL" clId="{F45FD15A-693B-4E26-8A07-C988218BC66F}" dt="2023-02-06T23:56:54.582" v="2366" actId="20577"/>
        <pc:sldMkLst>
          <pc:docMk/>
          <pc:sldMk cId="4216029857" sldId="863"/>
        </pc:sldMkLst>
        <pc:spChg chg="mod ord">
          <ac:chgData name="BADHAM, JENNIFER M." userId="d3e5acb5-b2db-4b06-ac84-616e0149b02f" providerId="ADAL" clId="{F45FD15A-693B-4E26-8A07-C988218BC66F}" dt="2023-02-06T23:56:54.582" v="2366" actId="20577"/>
          <ac:spMkLst>
            <pc:docMk/>
            <pc:sldMk cId="4216029857" sldId="863"/>
            <ac:spMk id="2" creationId="{1B3E0600-0015-E991-B610-397939E6289C}"/>
          </ac:spMkLst>
        </pc:spChg>
        <pc:spChg chg="del">
          <ac:chgData name="BADHAM, JENNIFER M." userId="d3e5acb5-b2db-4b06-ac84-616e0149b02f" providerId="ADAL" clId="{F45FD15A-693B-4E26-8A07-C988218BC66F}" dt="2023-02-06T23:55:53.295" v="2307" actId="700"/>
          <ac:spMkLst>
            <pc:docMk/>
            <pc:sldMk cId="4216029857" sldId="863"/>
            <ac:spMk id="3" creationId="{6B85BBAF-6955-F3D8-4EC0-7B6CE3A11875}"/>
          </ac:spMkLst>
        </pc:spChg>
        <pc:picChg chg="add mod">
          <ac:chgData name="BADHAM, JENNIFER M." userId="d3e5acb5-b2db-4b06-ac84-616e0149b02f" providerId="ADAL" clId="{F45FD15A-693B-4E26-8A07-C988218BC66F}" dt="2023-02-06T23:56:29.221" v="2313" actId="1076"/>
          <ac:picMkLst>
            <pc:docMk/>
            <pc:sldMk cId="4216029857" sldId="863"/>
            <ac:picMk id="4" creationId="{E1FABAA5-60F8-7616-2DF6-85D2FD58ABA4}"/>
          </ac:picMkLst>
        </pc:picChg>
      </pc:sldChg>
      <pc:sldChg chg="addSp modSp new mod">
        <pc:chgData name="BADHAM, JENNIFER M." userId="d3e5acb5-b2db-4b06-ac84-616e0149b02f" providerId="ADAL" clId="{F45FD15A-693B-4E26-8A07-C988218BC66F}" dt="2023-02-07T00:51:29.418" v="3852" actId="1076"/>
        <pc:sldMkLst>
          <pc:docMk/>
          <pc:sldMk cId="3824852135" sldId="864"/>
        </pc:sldMkLst>
        <pc:spChg chg="mod">
          <ac:chgData name="BADHAM, JENNIFER M." userId="d3e5acb5-b2db-4b06-ac84-616e0149b02f" providerId="ADAL" clId="{F45FD15A-693B-4E26-8A07-C988218BC66F}" dt="2023-02-07T00:14:38.790" v="3069" actId="20577"/>
          <ac:spMkLst>
            <pc:docMk/>
            <pc:sldMk cId="3824852135" sldId="864"/>
            <ac:spMk id="2" creationId="{4A1635AB-6599-A919-D04F-5E889AEE6275}"/>
          </ac:spMkLst>
        </pc:spChg>
        <pc:spChg chg="mod">
          <ac:chgData name="BADHAM, JENNIFER M." userId="d3e5acb5-b2db-4b06-ac84-616e0149b02f" providerId="ADAL" clId="{F45FD15A-693B-4E26-8A07-C988218BC66F}" dt="2023-02-07T00:19:17.654" v="3389" actId="20577"/>
          <ac:spMkLst>
            <pc:docMk/>
            <pc:sldMk cId="3824852135" sldId="864"/>
            <ac:spMk id="3" creationId="{94C2B122-1A89-4D49-FF5D-2F484CFCD87F}"/>
          </ac:spMkLst>
        </pc:spChg>
        <pc:spChg chg="add mod">
          <ac:chgData name="BADHAM, JENNIFER M." userId="d3e5acb5-b2db-4b06-ac84-616e0149b02f" providerId="ADAL" clId="{F45FD15A-693B-4E26-8A07-C988218BC66F}" dt="2023-02-07T00:51:29.418" v="3852" actId="1076"/>
          <ac:spMkLst>
            <pc:docMk/>
            <pc:sldMk cId="3824852135" sldId="864"/>
            <ac:spMk id="4" creationId="{145C9530-7AC1-1839-EAB1-F524A17AA2AD}"/>
          </ac:spMkLst>
        </pc:spChg>
        <pc:picChg chg="add mod">
          <ac:chgData name="BADHAM, JENNIFER M." userId="d3e5acb5-b2db-4b06-ac84-616e0149b02f" providerId="ADAL" clId="{F45FD15A-693B-4E26-8A07-C988218BC66F}" dt="2023-02-07T00:15:30.383" v="3147" actId="1076"/>
          <ac:picMkLst>
            <pc:docMk/>
            <pc:sldMk cId="3824852135" sldId="864"/>
            <ac:picMk id="5" creationId="{3EE90A2A-D1AF-A2A6-F042-F842A315A8F1}"/>
          </ac:picMkLst>
        </pc:picChg>
      </pc:sldChg>
      <pc:sldChg chg="modSp add mod ord">
        <pc:chgData name="BADHAM, JENNIFER M." userId="d3e5acb5-b2db-4b06-ac84-616e0149b02f" providerId="ADAL" clId="{F45FD15A-693B-4E26-8A07-C988218BC66F}" dt="2023-02-13T02:00:20.020" v="4105"/>
        <pc:sldMkLst>
          <pc:docMk/>
          <pc:sldMk cId="3010142605" sldId="865"/>
        </pc:sldMkLst>
        <pc:spChg chg="mod">
          <ac:chgData name="BADHAM, JENNIFER M." userId="d3e5acb5-b2db-4b06-ac84-616e0149b02f" providerId="ADAL" clId="{F45FD15A-693B-4E26-8A07-C988218BC66F}" dt="2023-02-07T00:33:41.579" v="3716" actId="20577"/>
          <ac:spMkLst>
            <pc:docMk/>
            <pc:sldMk cId="3010142605" sldId="865"/>
            <ac:spMk id="2" creationId="{C774DD71-C666-4827-84BD-31BA20C730FA}"/>
          </ac:spMkLst>
        </pc:spChg>
      </pc:sldChg>
      <pc:sldChg chg="addSp delSp modSp add mod ord modClrScheme chgLayout">
        <pc:chgData name="BADHAM, JENNIFER M." userId="d3e5acb5-b2db-4b06-ac84-616e0149b02f" providerId="ADAL" clId="{F45FD15A-693B-4E26-8A07-C988218BC66F}" dt="2023-02-13T02:02:42.483" v="4309" actId="1076"/>
        <pc:sldMkLst>
          <pc:docMk/>
          <pc:sldMk cId="432623814" sldId="866"/>
        </pc:sldMkLst>
        <pc:spChg chg="mod ord">
          <ac:chgData name="BADHAM, JENNIFER M." userId="d3e5acb5-b2db-4b06-ac84-616e0149b02f" providerId="ADAL" clId="{F45FD15A-693B-4E26-8A07-C988218BC66F}" dt="2023-02-13T02:02:07.090" v="4303" actId="6549"/>
          <ac:spMkLst>
            <pc:docMk/>
            <pc:sldMk cId="432623814" sldId="866"/>
            <ac:spMk id="2" creationId="{00000000-0000-0000-0000-000000000000}"/>
          </ac:spMkLst>
        </pc:spChg>
        <pc:spChg chg="del">
          <ac:chgData name="BADHAM, JENNIFER M." userId="d3e5acb5-b2db-4b06-ac84-616e0149b02f" providerId="ADAL" clId="{F45FD15A-693B-4E26-8A07-C988218BC66F}" dt="2023-02-13T01:57:48.857" v="3918" actId="478"/>
          <ac:spMkLst>
            <pc:docMk/>
            <pc:sldMk cId="432623814" sldId="866"/>
            <ac:spMk id="3" creationId="{00000000-0000-0000-0000-000000000000}"/>
          </ac:spMkLst>
        </pc:spChg>
        <pc:spChg chg="add del mod">
          <ac:chgData name="BADHAM, JENNIFER M." userId="d3e5acb5-b2db-4b06-ac84-616e0149b02f" providerId="ADAL" clId="{F45FD15A-693B-4E26-8A07-C988218BC66F}" dt="2023-02-13T01:57:56.877" v="3919" actId="700"/>
          <ac:spMkLst>
            <pc:docMk/>
            <pc:sldMk cId="432623814" sldId="866"/>
            <ac:spMk id="7" creationId="{767CBAF2-969D-1756-CAAA-68DB6B31C10F}"/>
          </ac:spMkLst>
        </pc:spChg>
        <pc:spChg chg="add mod">
          <ac:chgData name="BADHAM, JENNIFER M." userId="d3e5acb5-b2db-4b06-ac84-616e0149b02f" providerId="ADAL" clId="{F45FD15A-693B-4E26-8A07-C988218BC66F}" dt="2023-02-13T02:02:28.348" v="4306" actId="1076"/>
          <ac:spMkLst>
            <pc:docMk/>
            <pc:sldMk cId="432623814" sldId="866"/>
            <ac:spMk id="8" creationId="{44391EDE-8F6E-F528-D7F2-C88504133A5D}"/>
          </ac:spMkLst>
        </pc:spChg>
        <pc:spChg chg="add mod">
          <ac:chgData name="BADHAM, JENNIFER M." userId="d3e5acb5-b2db-4b06-ac84-616e0149b02f" providerId="ADAL" clId="{F45FD15A-693B-4E26-8A07-C988218BC66F}" dt="2023-02-13T02:02:42.483" v="4309" actId="1076"/>
          <ac:spMkLst>
            <pc:docMk/>
            <pc:sldMk cId="432623814" sldId="866"/>
            <ac:spMk id="10" creationId="{91BA8260-EC85-ADFB-8A63-66C7307B9954}"/>
          </ac:spMkLst>
        </pc:spChg>
        <pc:spChg chg="mod">
          <ac:chgData name="BADHAM, JENNIFER M." userId="d3e5acb5-b2db-4b06-ac84-616e0149b02f" providerId="ADAL" clId="{F45FD15A-693B-4E26-8A07-C988218BC66F}" dt="2023-02-13T02:02:22.396" v="4305" actId="1076"/>
          <ac:spMkLst>
            <pc:docMk/>
            <pc:sldMk cId="432623814" sldId="866"/>
            <ac:spMk id="12" creationId="{00000000-0000-0000-0000-000000000000}"/>
          </ac:spMkLst>
        </pc:spChg>
        <pc:picChg chg="mod">
          <ac:chgData name="BADHAM, JENNIFER M." userId="d3e5acb5-b2db-4b06-ac84-616e0149b02f" providerId="ADAL" clId="{F45FD15A-693B-4E26-8A07-C988218BC66F}" dt="2023-02-13T02:02:19.652" v="4304" actId="1076"/>
          <ac:picMkLst>
            <pc:docMk/>
            <pc:sldMk cId="432623814" sldId="866"/>
            <ac:picMk id="4" creationId="{00000000-0000-0000-0000-000000000000}"/>
          </ac:picMkLst>
        </pc:picChg>
        <pc:picChg chg="add mod">
          <ac:chgData name="BADHAM, JENNIFER M." userId="d3e5acb5-b2db-4b06-ac84-616e0149b02f" providerId="ADAL" clId="{F45FD15A-693B-4E26-8A07-C988218BC66F}" dt="2023-02-13T02:02:38.276" v="4308" actId="1076"/>
          <ac:picMkLst>
            <pc:docMk/>
            <pc:sldMk cId="432623814" sldId="866"/>
            <ac:picMk id="9" creationId="{224A3658-5080-CFAC-AA15-581C831478D6}"/>
          </ac:picMkLst>
        </pc:picChg>
        <pc:picChg chg="mod">
          <ac:chgData name="BADHAM, JENNIFER M." userId="d3e5acb5-b2db-4b06-ac84-616e0149b02f" providerId="ADAL" clId="{F45FD15A-693B-4E26-8A07-C988218BC66F}" dt="2023-02-13T01:59:09.137" v="3986" actId="1076"/>
          <ac:picMkLst>
            <pc:docMk/>
            <pc:sldMk cId="432623814" sldId="866"/>
            <ac:picMk id="11" creationId="{00000000-0000-0000-0000-000000000000}"/>
          </ac:picMkLst>
        </pc:picChg>
        <pc:cxnChg chg="del">
          <ac:chgData name="BADHAM, JENNIFER M." userId="d3e5acb5-b2db-4b06-ac84-616e0149b02f" providerId="ADAL" clId="{F45FD15A-693B-4E26-8A07-C988218BC66F}" dt="2023-02-13T01:57:59.218" v="3920" actId="478"/>
          <ac:cxnSpMkLst>
            <pc:docMk/>
            <pc:sldMk cId="432623814" sldId="866"/>
            <ac:cxnSpMk id="6" creationId="{00000000-0000-0000-0000-000000000000}"/>
          </ac:cxnSpMkLst>
        </pc:cxnChg>
      </pc:sldChg>
      <pc:sldChg chg="modSp new del mod">
        <pc:chgData name="BADHAM, JENNIFER M." userId="d3e5acb5-b2db-4b06-ac84-616e0149b02f" providerId="ADAL" clId="{F45FD15A-693B-4E26-8A07-C988218BC66F}" dt="2023-02-07T00:31:05.465" v="3531" actId="47"/>
        <pc:sldMkLst>
          <pc:docMk/>
          <pc:sldMk cId="1091550836" sldId="866"/>
        </pc:sldMkLst>
        <pc:spChg chg="mod">
          <ac:chgData name="BADHAM, JENNIFER M." userId="d3e5acb5-b2db-4b06-ac84-616e0149b02f" providerId="ADAL" clId="{F45FD15A-693B-4E26-8A07-C988218BC66F}" dt="2023-02-07T00:30:53.575" v="3530" actId="20577"/>
          <ac:spMkLst>
            <pc:docMk/>
            <pc:sldMk cId="1091550836" sldId="866"/>
            <ac:spMk id="2" creationId="{2605F818-B2EB-1376-DA1E-F1C1B3F3A694}"/>
          </ac:spMkLst>
        </pc:spChg>
      </pc:sldChg>
      <pc:sldMasterChg chg="delSldLayout">
        <pc:chgData name="BADHAM, JENNIFER M." userId="d3e5acb5-b2db-4b06-ac84-616e0149b02f" providerId="ADAL" clId="{F45FD15A-693B-4E26-8A07-C988218BC66F}" dt="2023-02-07T00:19:20.296" v="3390" actId="47"/>
        <pc:sldMasterMkLst>
          <pc:docMk/>
          <pc:sldMasterMk cId="713788537" sldId="2147483665"/>
        </pc:sldMasterMkLst>
        <pc:sldLayoutChg chg="del">
          <pc:chgData name="BADHAM, JENNIFER M." userId="d3e5acb5-b2db-4b06-ac84-616e0149b02f" providerId="ADAL" clId="{F45FD15A-693B-4E26-8A07-C988218BC66F}" dt="2023-02-07T00:19:20.296" v="3390" actId="47"/>
          <pc:sldLayoutMkLst>
            <pc:docMk/>
            <pc:sldMasterMk cId="713788537" sldId="2147483665"/>
            <pc:sldLayoutMk cId="1153053421" sldId="2147483674"/>
          </pc:sldLayoutMkLst>
        </pc:sldLayoutChg>
      </pc:sldMasterChg>
    </pc:docChg>
  </pc:docChgLst>
  <pc:docChgLst>
    <pc:chgData name="BADHAM, JENNIFER M." userId="S::gtrg45@durham.ac.uk::d3e5acb5-b2db-4b06-ac84-616e0149b02f" providerId="AD" clId="Web-{6C642CEB-8DA1-3D8F-18BC-746EEBA4AD50}"/>
    <pc:docChg chg="modSld">
      <pc:chgData name="BADHAM, JENNIFER M." userId="S::gtrg45@durham.ac.uk::d3e5acb5-b2db-4b06-ac84-616e0149b02f" providerId="AD" clId="Web-{6C642CEB-8DA1-3D8F-18BC-746EEBA4AD50}" dt="2022-12-01T22:52:44.079" v="24" actId="14100"/>
      <pc:docMkLst>
        <pc:docMk/>
      </pc:docMkLst>
      <pc:sldChg chg="addSp delSp modSp">
        <pc:chgData name="BADHAM, JENNIFER M." userId="S::gtrg45@durham.ac.uk::d3e5acb5-b2db-4b06-ac84-616e0149b02f" providerId="AD" clId="Web-{6C642CEB-8DA1-3D8F-18BC-746EEBA4AD50}" dt="2022-12-01T22:52:44.079" v="24" actId="14100"/>
        <pc:sldMkLst>
          <pc:docMk/>
          <pc:sldMk cId="63153699" sldId="766"/>
        </pc:sldMkLst>
        <pc:picChg chg="add mod">
          <ac:chgData name="BADHAM, JENNIFER M." userId="S::gtrg45@durham.ac.uk::d3e5acb5-b2db-4b06-ac84-616e0149b02f" providerId="AD" clId="Web-{6C642CEB-8DA1-3D8F-18BC-746EEBA4AD50}" dt="2022-12-01T22:51:50.844" v="15" actId="14100"/>
          <ac:picMkLst>
            <pc:docMk/>
            <pc:sldMk cId="63153699" sldId="766"/>
            <ac:picMk id="4" creationId="{D99F5BCD-8BC5-7BC8-014C-F3AC3B6E64EA}"/>
          </ac:picMkLst>
        </pc:picChg>
        <pc:picChg chg="add mod">
          <ac:chgData name="BADHAM, JENNIFER M." userId="S::gtrg45@durham.ac.uk::d3e5acb5-b2db-4b06-ac84-616e0149b02f" providerId="AD" clId="Web-{6C642CEB-8DA1-3D8F-18BC-746EEBA4AD50}" dt="2022-12-01T22:51:58.406" v="17" actId="14100"/>
          <ac:picMkLst>
            <pc:docMk/>
            <pc:sldMk cId="63153699" sldId="766"/>
            <ac:picMk id="5" creationId="{D9A344F4-F08B-B899-CD89-BDD0EFC1C5E6}"/>
          </ac:picMkLst>
        </pc:picChg>
        <pc:picChg chg="add del mod">
          <ac:chgData name="BADHAM, JENNIFER M." userId="S::gtrg45@durham.ac.uk::d3e5acb5-b2db-4b06-ac84-616e0149b02f" providerId="AD" clId="Web-{6C642CEB-8DA1-3D8F-18BC-746EEBA4AD50}" dt="2022-12-01T22:51:31.265" v="12"/>
          <ac:picMkLst>
            <pc:docMk/>
            <pc:sldMk cId="63153699" sldId="766"/>
            <ac:picMk id="6" creationId="{E07F37C1-8404-5557-FAF2-332E04314D99}"/>
          </ac:picMkLst>
        </pc:picChg>
        <pc:picChg chg="add mod">
          <ac:chgData name="BADHAM, JENNIFER M." userId="S::gtrg45@durham.ac.uk::d3e5acb5-b2db-4b06-ac84-616e0149b02f" providerId="AD" clId="Web-{6C642CEB-8DA1-3D8F-18BC-746EEBA4AD50}" dt="2022-12-01T22:52:44.079" v="24" actId="14100"/>
          <ac:picMkLst>
            <pc:docMk/>
            <pc:sldMk cId="63153699" sldId="766"/>
            <ac:picMk id="7" creationId="{0A7ED8D7-6199-5E95-6DDC-F883E922AE26}"/>
          </ac:picMkLst>
        </pc:picChg>
      </pc:sldChg>
    </pc:docChg>
  </pc:docChgLst>
  <pc:docChgLst>
    <pc:chgData name="BADHAM, JENNIFER M." userId="d3e5acb5-b2db-4b06-ac84-616e0149b02f" providerId="ADAL" clId="{3B3EF144-14E0-4515-B876-6672CAB55FD3}"/>
    <pc:docChg chg="undo redo custSel addSld delSld modSld sldOrd">
      <pc:chgData name="BADHAM, JENNIFER M." userId="d3e5acb5-b2db-4b06-ac84-616e0149b02f" providerId="ADAL" clId="{3B3EF144-14E0-4515-B876-6672CAB55FD3}" dt="2022-12-08T00:54:07.064" v="16383" actId="47"/>
      <pc:docMkLst>
        <pc:docMk/>
      </pc:docMkLst>
      <pc:sldChg chg="del">
        <pc:chgData name="BADHAM, JENNIFER M." userId="d3e5acb5-b2db-4b06-ac84-616e0149b02f" providerId="ADAL" clId="{3B3EF144-14E0-4515-B876-6672CAB55FD3}" dt="2022-12-01T04:25:54.118" v="14" actId="47"/>
        <pc:sldMkLst>
          <pc:docMk/>
          <pc:sldMk cId="0" sldId="257"/>
        </pc:sldMkLst>
      </pc:sldChg>
      <pc:sldChg chg="addSp delSp modSp mod modClrScheme chgLayout">
        <pc:chgData name="BADHAM, JENNIFER M." userId="d3e5acb5-b2db-4b06-ac84-616e0149b02f" providerId="ADAL" clId="{3B3EF144-14E0-4515-B876-6672CAB55FD3}" dt="2022-12-02T03:27:26.658" v="7507" actId="700"/>
        <pc:sldMkLst>
          <pc:docMk/>
          <pc:sldMk cId="0" sldId="260"/>
        </pc:sldMkLst>
        <pc:spChg chg="mod ord">
          <ac:chgData name="BADHAM, JENNIFER M." userId="d3e5acb5-b2db-4b06-ac84-616e0149b02f" providerId="ADAL" clId="{3B3EF144-14E0-4515-B876-6672CAB55FD3}" dt="2022-12-02T03:27:26.658" v="7507" actId="700"/>
          <ac:spMkLst>
            <pc:docMk/>
            <pc:sldMk cId="0" sldId="260"/>
            <ac:spMk id="2" creationId="{EA40366C-17AA-A0A2-BE76-DC219A9D1FFD}"/>
          </ac:spMkLst>
        </pc:spChg>
        <pc:spChg chg="add del mod ord">
          <ac:chgData name="BADHAM, JENNIFER M." userId="d3e5acb5-b2db-4b06-ac84-616e0149b02f" providerId="ADAL" clId="{3B3EF144-14E0-4515-B876-6672CAB55FD3}" dt="2022-12-02T03:27:26.658" v="7507" actId="700"/>
          <ac:spMkLst>
            <pc:docMk/>
            <pc:sldMk cId="0" sldId="260"/>
            <ac:spMk id="3" creationId="{E399F95B-30A5-BE3B-88C9-807B27596B2E}"/>
          </ac:spMkLst>
        </pc:spChg>
      </pc:sldChg>
      <pc:sldChg chg="addSp delSp modSp mod modClrScheme chgLayout">
        <pc:chgData name="BADHAM, JENNIFER M." userId="d3e5acb5-b2db-4b06-ac84-616e0149b02f" providerId="ADAL" clId="{3B3EF144-14E0-4515-B876-6672CAB55FD3}" dt="2022-12-02T03:33:18.414" v="7567"/>
        <pc:sldMkLst>
          <pc:docMk/>
          <pc:sldMk cId="0" sldId="263"/>
        </pc:sldMkLst>
        <pc:spChg chg="del mod">
          <ac:chgData name="BADHAM, JENNIFER M." userId="d3e5acb5-b2db-4b06-ac84-616e0149b02f" providerId="ADAL" clId="{3B3EF144-14E0-4515-B876-6672CAB55FD3}" dt="2022-12-02T03:33:14.599" v="7566"/>
          <ac:spMkLst>
            <pc:docMk/>
            <pc:sldMk cId="0" sldId="263"/>
            <ac:spMk id="2" creationId="{912D386F-B4E8-A953-4441-41BBAB7EFADE}"/>
          </ac:spMkLst>
        </pc:spChg>
        <pc:spChg chg="add mod ord">
          <ac:chgData name="BADHAM, JENNIFER M." userId="d3e5acb5-b2db-4b06-ac84-616e0149b02f" providerId="ADAL" clId="{3B3EF144-14E0-4515-B876-6672CAB55FD3}" dt="2022-12-02T03:33:18.414" v="7567"/>
          <ac:spMkLst>
            <pc:docMk/>
            <pc:sldMk cId="0" sldId="263"/>
            <ac:spMk id="4" creationId="{E054DBA2-85A3-38F7-2149-E4A6FD3E302A}"/>
          </ac:spMkLst>
        </pc:spChg>
        <pc:spChg chg="add del mod">
          <ac:chgData name="BADHAM, JENNIFER M." userId="d3e5acb5-b2db-4b06-ac84-616e0149b02f" providerId="ADAL" clId="{3B3EF144-14E0-4515-B876-6672CAB55FD3}" dt="2022-12-02T03:33:18.414" v="7567"/>
          <ac:spMkLst>
            <pc:docMk/>
            <pc:sldMk cId="0" sldId="263"/>
            <ac:spMk id="5" creationId="{64889BF2-A001-2644-4521-8B9FAA6BBB5F}"/>
          </ac:spMkLst>
        </pc:spChg>
        <pc:graphicFrameChg chg="mod modGraphic">
          <ac:chgData name="BADHAM, JENNIFER M." userId="d3e5acb5-b2db-4b06-ac84-616e0149b02f" providerId="ADAL" clId="{3B3EF144-14E0-4515-B876-6672CAB55FD3}" dt="2022-12-02T03:32:55.023" v="7561" actId="14100"/>
          <ac:graphicFrameMkLst>
            <pc:docMk/>
            <pc:sldMk cId="0" sldId="263"/>
            <ac:graphicFrameMk id="3" creationId="{DB2FC030-73A5-04BE-B775-226F18F661DC}"/>
          </ac:graphicFrameMkLst>
        </pc:graphicFrameChg>
      </pc:sldChg>
      <pc:sldChg chg="addSp delSp modSp del mod modClrScheme chgLayout">
        <pc:chgData name="BADHAM, JENNIFER M." userId="d3e5acb5-b2db-4b06-ac84-616e0149b02f" providerId="ADAL" clId="{3B3EF144-14E0-4515-B876-6672CAB55FD3}" dt="2022-12-08T00:44:40.830" v="16254" actId="47"/>
        <pc:sldMkLst>
          <pc:docMk/>
          <pc:sldMk cId="0" sldId="264"/>
        </pc:sldMkLst>
        <pc:spChg chg="add del mod ord">
          <ac:chgData name="BADHAM, JENNIFER M." userId="d3e5acb5-b2db-4b06-ac84-616e0149b02f" providerId="ADAL" clId="{3B3EF144-14E0-4515-B876-6672CAB55FD3}" dt="2022-12-02T03:33:47.179" v="7570" actId="700"/>
          <ac:spMkLst>
            <pc:docMk/>
            <pc:sldMk cId="0" sldId="264"/>
            <ac:spMk id="2" creationId="{FFB124A0-AEAF-D00E-5A8D-478BCCEB2DAF}"/>
          </ac:spMkLst>
        </pc:spChg>
        <pc:spChg chg="add mod ord">
          <ac:chgData name="BADHAM, JENNIFER M." userId="d3e5acb5-b2db-4b06-ac84-616e0149b02f" providerId="ADAL" clId="{3B3EF144-14E0-4515-B876-6672CAB55FD3}" dt="2022-12-02T03:33:54.833" v="7577"/>
          <ac:spMkLst>
            <pc:docMk/>
            <pc:sldMk cId="0" sldId="264"/>
            <ac:spMk id="3" creationId="{B13BDB34-98BE-3F60-E0CA-223BDEBD219B}"/>
          </ac:spMkLst>
        </pc:spChg>
        <pc:spChg chg="add mod ord">
          <ac:chgData name="BADHAM, JENNIFER M." userId="d3e5acb5-b2db-4b06-ac84-616e0149b02f" providerId="ADAL" clId="{3B3EF144-14E0-4515-B876-6672CAB55FD3}" dt="2022-12-02T03:34:48.642" v="7590" actId="20577"/>
          <ac:spMkLst>
            <pc:docMk/>
            <pc:sldMk cId="0" sldId="264"/>
            <ac:spMk id="4" creationId="{10927AE0-8B74-E3D1-5CFB-2DB08DB5EB20}"/>
          </ac:spMkLst>
        </pc:spChg>
        <pc:spChg chg="add del mod">
          <ac:chgData name="BADHAM, JENNIFER M." userId="d3e5acb5-b2db-4b06-ac84-616e0149b02f" providerId="ADAL" clId="{3B3EF144-14E0-4515-B876-6672CAB55FD3}" dt="2022-12-02T03:33:54.833" v="7577"/>
          <ac:spMkLst>
            <pc:docMk/>
            <pc:sldMk cId="0" sldId="264"/>
            <ac:spMk id="5" creationId="{B378F116-9C7D-6C0C-ECD9-855CAA53AAC8}"/>
          </ac:spMkLst>
        </pc:spChg>
        <pc:spChg chg="add del mod">
          <ac:chgData name="BADHAM, JENNIFER M." userId="d3e5acb5-b2db-4b06-ac84-616e0149b02f" providerId="ADAL" clId="{3B3EF144-14E0-4515-B876-6672CAB55FD3}" dt="2022-12-02T03:33:54.833" v="7577"/>
          <ac:spMkLst>
            <pc:docMk/>
            <pc:sldMk cId="0" sldId="264"/>
            <ac:spMk id="6" creationId="{FC18CE16-BF4F-03AD-2F28-FC701B46FABB}"/>
          </ac:spMkLst>
        </pc:spChg>
        <pc:spChg chg="del mod">
          <ac:chgData name="BADHAM, JENNIFER M." userId="d3e5acb5-b2db-4b06-ac84-616e0149b02f" providerId="ADAL" clId="{3B3EF144-14E0-4515-B876-6672CAB55FD3}" dt="2022-12-02T03:33:47.187" v="7572"/>
          <ac:spMkLst>
            <pc:docMk/>
            <pc:sldMk cId="0" sldId="264"/>
            <ac:spMk id="79873" creationId="{2B71A456-5E50-7EDA-45B1-D0256D362CD3}"/>
          </ac:spMkLst>
        </pc:spChg>
      </pc:sldChg>
      <pc:sldChg chg="modSp del mod">
        <pc:chgData name="BADHAM, JENNIFER M." userId="d3e5acb5-b2db-4b06-ac84-616e0149b02f" providerId="ADAL" clId="{3B3EF144-14E0-4515-B876-6672CAB55FD3}" dt="2022-12-08T00:54:07.064" v="16383" actId="47"/>
        <pc:sldMkLst>
          <pc:docMk/>
          <pc:sldMk cId="0" sldId="265"/>
        </pc:sldMkLst>
        <pc:spChg chg="mod">
          <ac:chgData name="BADHAM, JENNIFER M." userId="d3e5acb5-b2db-4b06-ac84-616e0149b02f" providerId="ADAL" clId="{3B3EF144-14E0-4515-B876-6672CAB55FD3}" dt="2022-12-02T03:35:46.026" v="7594" actId="1076"/>
          <ac:spMkLst>
            <pc:docMk/>
            <pc:sldMk cId="0" sldId="265"/>
            <ac:spMk id="81025" creationId="{0905D1CE-CC60-DFE7-3E9F-E4D5DD2B5703}"/>
          </ac:spMkLst>
        </pc:spChg>
        <pc:graphicFrameChg chg="mod modGraphic">
          <ac:chgData name="BADHAM, JENNIFER M." userId="d3e5acb5-b2db-4b06-ac84-616e0149b02f" providerId="ADAL" clId="{3B3EF144-14E0-4515-B876-6672CAB55FD3}" dt="2022-12-02T03:35:49.650" v="7595" actId="1076"/>
          <ac:graphicFrameMkLst>
            <pc:docMk/>
            <pc:sldMk cId="0" sldId="265"/>
            <ac:graphicFrameMk id="2" creationId="{9B344625-CC37-C193-F061-89EB5D076076}"/>
          </ac:graphicFrameMkLst>
        </pc:graphicFrameChg>
      </pc:sldChg>
      <pc:sldChg chg="modSp mod modClrScheme chgLayout">
        <pc:chgData name="BADHAM, JENNIFER M." userId="d3e5acb5-b2db-4b06-ac84-616e0149b02f" providerId="ADAL" clId="{3B3EF144-14E0-4515-B876-6672CAB55FD3}" dt="2022-12-02T03:36:06.277" v="7596" actId="700"/>
        <pc:sldMkLst>
          <pc:docMk/>
          <pc:sldMk cId="797181265" sldId="271"/>
        </pc:sldMkLst>
        <pc:spChg chg="mod ord">
          <ac:chgData name="BADHAM, JENNIFER M." userId="d3e5acb5-b2db-4b06-ac84-616e0149b02f" providerId="ADAL" clId="{3B3EF144-14E0-4515-B876-6672CAB55FD3}" dt="2022-12-02T03:36:06.277" v="7596" actId="700"/>
          <ac:spMkLst>
            <pc:docMk/>
            <pc:sldMk cId="797181265" sldId="271"/>
            <ac:spMk id="2" creationId="{B1135D40-2EFE-2347-8F26-97A7E0D7171C}"/>
          </ac:spMkLst>
        </pc:spChg>
      </pc:sldChg>
      <pc:sldChg chg="del">
        <pc:chgData name="BADHAM, JENNIFER M." userId="d3e5acb5-b2db-4b06-ac84-616e0149b02f" providerId="ADAL" clId="{3B3EF144-14E0-4515-B876-6672CAB55FD3}" dt="2022-12-01T04:25:21.681" v="13" actId="47"/>
        <pc:sldMkLst>
          <pc:docMk/>
          <pc:sldMk cId="0" sldId="404"/>
        </pc:sldMkLst>
      </pc:sldChg>
      <pc:sldChg chg="del">
        <pc:chgData name="BADHAM, JENNIFER M." userId="d3e5acb5-b2db-4b06-ac84-616e0149b02f" providerId="ADAL" clId="{3B3EF144-14E0-4515-B876-6672CAB55FD3}" dt="2022-12-01T04:25:21.681" v="13" actId="47"/>
        <pc:sldMkLst>
          <pc:docMk/>
          <pc:sldMk cId="832781880" sldId="426"/>
        </pc:sldMkLst>
      </pc:sldChg>
      <pc:sldChg chg="del">
        <pc:chgData name="BADHAM, JENNIFER M." userId="d3e5acb5-b2db-4b06-ac84-616e0149b02f" providerId="ADAL" clId="{3B3EF144-14E0-4515-B876-6672CAB55FD3}" dt="2022-12-01T04:25:21.681" v="13" actId="47"/>
        <pc:sldMkLst>
          <pc:docMk/>
          <pc:sldMk cId="2044371420" sldId="428"/>
        </pc:sldMkLst>
      </pc:sldChg>
      <pc:sldChg chg="del">
        <pc:chgData name="BADHAM, JENNIFER M." userId="d3e5acb5-b2db-4b06-ac84-616e0149b02f" providerId="ADAL" clId="{3B3EF144-14E0-4515-B876-6672CAB55FD3}" dt="2022-12-01T04:25:21.681" v="13" actId="47"/>
        <pc:sldMkLst>
          <pc:docMk/>
          <pc:sldMk cId="2441181027" sldId="429"/>
        </pc:sldMkLst>
      </pc:sldChg>
      <pc:sldChg chg="del">
        <pc:chgData name="BADHAM, JENNIFER M." userId="d3e5acb5-b2db-4b06-ac84-616e0149b02f" providerId="ADAL" clId="{3B3EF144-14E0-4515-B876-6672CAB55FD3}" dt="2022-12-01T04:25:21.681" v="13" actId="47"/>
        <pc:sldMkLst>
          <pc:docMk/>
          <pc:sldMk cId="1151911806" sldId="430"/>
        </pc:sldMkLst>
      </pc:sldChg>
      <pc:sldChg chg="del">
        <pc:chgData name="BADHAM, JENNIFER M." userId="d3e5acb5-b2db-4b06-ac84-616e0149b02f" providerId="ADAL" clId="{3B3EF144-14E0-4515-B876-6672CAB55FD3}" dt="2022-12-01T04:25:21.681" v="13" actId="47"/>
        <pc:sldMkLst>
          <pc:docMk/>
          <pc:sldMk cId="4134729330" sldId="431"/>
        </pc:sldMkLst>
      </pc:sldChg>
      <pc:sldChg chg="del">
        <pc:chgData name="BADHAM, JENNIFER M." userId="d3e5acb5-b2db-4b06-ac84-616e0149b02f" providerId="ADAL" clId="{3B3EF144-14E0-4515-B876-6672CAB55FD3}" dt="2022-12-01T04:25:21.681" v="13" actId="47"/>
        <pc:sldMkLst>
          <pc:docMk/>
          <pc:sldMk cId="2338949366" sldId="435"/>
        </pc:sldMkLst>
      </pc:sldChg>
      <pc:sldChg chg="del">
        <pc:chgData name="BADHAM, JENNIFER M." userId="d3e5acb5-b2db-4b06-ac84-616e0149b02f" providerId="ADAL" clId="{3B3EF144-14E0-4515-B876-6672CAB55FD3}" dt="2022-12-02T03:26:36.805" v="7505" actId="47"/>
        <pc:sldMkLst>
          <pc:docMk/>
          <pc:sldMk cId="0" sldId="522"/>
        </pc:sldMkLst>
      </pc:sldChg>
      <pc:sldChg chg="addSp modSp mod modClrScheme chgLayout">
        <pc:chgData name="BADHAM, JENNIFER M." userId="d3e5acb5-b2db-4b06-ac84-616e0149b02f" providerId="ADAL" clId="{3B3EF144-14E0-4515-B876-6672CAB55FD3}" dt="2022-12-02T03:28:20.794" v="7518" actId="700"/>
        <pc:sldMkLst>
          <pc:docMk/>
          <pc:sldMk cId="0" sldId="528"/>
        </pc:sldMkLst>
        <pc:spChg chg="add mod ord">
          <ac:chgData name="BADHAM, JENNIFER M." userId="d3e5acb5-b2db-4b06-ac84-616e0149b02f" providerId="ADAL" clId="{3B3EF144-14E0-4515-B876-6672CAB55FD3}" dt="2022-12-02T03:28:20.794" v="7518" actId="700"/>
          <ac:spMkLst>
            <pc:docMk/>
            <pc:sldMk cId="0" sldId="528"/>
            <ac:spMk id="3" creationId="{93FFA091-AD5A-7A93-B63F-B65F71F8704C}"/>
          </ac:spMkLst>
        </pc:spChg>
      </pc:sldChg>
      <pc:sldChg chg="addSp modSp mod modClrScheme chgLayout">
        <pc:chgData name="BADHAM, JENNIFER M." userId="d3e5acb5-b2db-4b06-ac84-616e0149b02f" providerId="ADAL" clId="{3B3EF144-14E0-4515-B876-6672CAB55FD3}" dt="2022-12-02T03:30:10.007" v="7548" actId="700"/>
        <pc:sldMkLst>
          <pc:docMk/>
          <pc:sldMk cId="0" sldId="529"/>
        </pc:sldMkLst>
        <pc:spChg chg="add mod ord">
          <ac:chgData name="BADHAM, JENNIFER M." userId="d3e5acb5-b2db-4b06-ac84-616e0149b02f" providerId="ADAL" clId="{3B3EF144-14E0-4515-B876-6672CAB55FD3}" dt="2022-12-02T03:30:10.007" v="7548" actId="700"/>
          <ac:spMkLst>
            <pc:docMk/>
            <pc:sldMk cId="0" sldId="529"/>
            <ac:spMk id="3" creationId="{6A8BF2BB-E975-69F3-9C0F-07573C1D8EC5}"/>
          </ac:spMkLst>
        </pc:spChg>
      </pc:sldChg>
      <pc:sldChg chg="modSp mod">
        <pc:chgData name="BADHAM, JENNIFER M." userId="d3e5acb5-b2db-4b06-ac84-616e0149b02f" providerId="ADAL" clId="{3B3EF144-14E0-4515-B876-6672CAB55FD3}" dt="2022-12-01T04:33:18.348" v="307" actId="20577"/>
        <pc:sldMkLst>
          <pc:docMk/>
          <pc:sldMk cId="2220317991" sldId="666"/>
        </pc:sldMkLst>
        <pc:spChg chg="mod">
          <ac:chgData name="BADHAM, JENNIFER M." userId="d3e5acb5-b2db-4b06-ac84-616e0149b02f" providerId="ADAL" clId="{3B3EF144-14E0-4515-B876-6672CAB55FD3}" dt="2022-12-01T04:33:18.348" v="307" actId="20577"/>
          <ac:spMkLst>
            <pc:docMk/>
            <pc:sldMk cId="2220317991" sldId="666"/>
            <ac:spMk id="4" creationId="{B0006A14-5BF3-C2ED-6135-4C3D14231AD0}"/>
          </ac:spMkLst>
        </pc:spChg>
      </pc:sldChg>
      <pc:sldChg chg="modSp mod modClrScheme chgLayout">
        <pc:chgData name="BADHAM, JENNIFER M." userId="d3e5acb5-b2db-4b06-ac84-616e0149b02f" providerId="ADAL" clId="{3B3EF144-14E0-4515-B876-6672CAB55FD3}" dt="2022-12-02T03:27:33.464" v="7509" actId="27636"/>
        <pc:sldMkLst>
          <pc:docMk/>
          <pc:sldMk cId="0" sldId="733"/>
        </pc:sldMkLst>
        <pc:spChg chg="mod ord">
          <ac:chgData name="BADHAM, JENNIFER M." userId="d3e5acb5-b2db-4b06-ac84-616e0149b02f" providerId="ADAL" clId="{3B3EF144-14E0-4515-B876-6672CAB55FD3}" dt="2022-12-02T03:27:33.451" v="7508" actId="700"/>
          <ac:spMkLst>
            <pc:docMk/>
            <pc:sldMk cId="0" sldId="733"/>
            <ac:spMk id="12" creationId="{4CC2EB1B-D10C-66B5-B494-1CED89C5E457}"/>
          </ac:spMkLst>
        </pc:spChg>
        <pc:spChg chg="mod ord">
          <ac:chgData name="BADHAM, JENNIFER M." userId="d3e5acb5-b2db-4b06-ac84-616e0149b02f" providerId="ADAL" clId="{3B3EF144-14E0-4515-B876-6672CAB55FD3}" dt="2022-12-02T03:27:33.464" v="7509" actId="27636"/>
          <ac:spMkLst>
            <pc:docMk/>
            <pc:sldMk cId="0" sldId="733"/>
            <ac:spMk id="25602" creationId="{C0E6B50D-AD7B-1EDE-02DC-81D770C8E8E6}"/>
          </ac:spMkLst>
        </pc:spChg>
      </pc:sldChg>
      <pc:sldChg chg="modSp mod modClrScheme chgLayout">
        <pc:chgData name="BADHAM, JENNIFER M." userId="d3e5acb5-b2db-4b06-ac84-616e0149b02f" providerId="ADAL" clId="{3B3EF144-14E0-4515-B876-6672CAB55FD3}" dt="2022-12-02T03:27:54.576" v="7511" actId="27636"/>
        <pc:sldMkLst>
          <pc:docMk/>
          <pc:sldMk cId="0" sldId="734"/>
        </pc:sldMkLst>
        <pc:spChg chg="mod ord">
          <ac:chgData name="BADHAM, JENNIFER M." userId="d3e5acb5-b2db-4b06-ac84-616e0149b02f" providerId="ADAL" clId="{3B3EF144-14E0-4515-B876-6672CAB55FD3}" dt="2022-12-02T03:27:54.562" v="7510" actId="700"/>
          <ac:spMkLst>
            <pc:docMk/>
            <pc:sldMk cId="0" sldId="734"/>
            <ac:spMk id="7" creationId="{3781B3AE-1857-7FD2-4091-C21456A58726}"/>
          </ac:spMkLst>
        </pc:spChg>
        <pc:spChg chg="mod ord">
          <ac:chgData name="BADHAM, JENNIFER M." userId="d3e5acb5-b2db-4b06-ac84-616e0149b02f" providerId="ADAL" clId="{3B3EF144-14E0-4515-B876-6672CAB55FD3}" dt="2022-12-02T03:27:54.576" v="7511" actId="27636"/>
          <ac:spMkLst>
            <pc:docMk/>
            <pc:sldMk cId="0" sldId="734"/>
            <ac:spMk id="29698" creationId="{5C4CCE90-D8A2-B121-586F-121686354AB2}"/>
          </ac:spMkLst>
        </pc:spChg>
      </pc:sldChg>
      <pc:sldChg chg="modSp mod modClrScheme chgLayout">
        <pc:chgData name="BADHAM, JENNIFER M." userId="d3e5acb5-b2db-4b06-ac84-616e0149b02f" providerId="ADAL" clId="{3B3EF144-14E0-4515-B876-6672CAB55FD3}" dt="2022-12-02T03:27:59.889" v="7513" actId="27636"/>
        <pc:sldMkLst>
          <pc:docMk/>
          <pc:sldMk cId="0" sldId="735"/>
        </pc:sldMkLst>
        <pc:spChg chg="mod ord">
          <ac:chgData name="BADHAM, JENNIFER M." userId="d3e5acb5-b2db-4b06-ac84-616e0149b02f" providerId="ADAL" clId="{3B3EF144-14E0-4515-B876-6672CAB55FD3}" dt="2022-12-02T03:27:59.876" v="7512" actId="700"/>
          <ac:spMkLst>
            <pc:docMk/>
            <pc:sldMk cId="0" sldId="735"/>
            <ac:spMk id="7" creationId="{7DB120C4-3BCB-5B2B-AB17-669F96C92889}"/>
          </ac:spMkLst>
        </pc:spChg>
        <pc:spChg chg="mod ord">
          <ac:chgData name="BADHAM, JENNIFER M." userId="d3e5acb5-b2db-4b06-ac84-616e0149b02f" providerId="ADAL" clId="{3B3EF144-14E0-4515-B876-6672CAB55FD3}" dt="2022-12-02T03:27:59.889" v="7513" actId="27636"/>
          <ac:spMkLst>
            <pc:docMk/>
            <pc:sldMk cId="0" sldId="735"/>
            <ac:spMk id="20" creationId="{FA33C842-AEE6-FD0D-436B-F91B1727127D}"/>
          </ac:spMkLst>
        </pc:spChg>
      </pc:sldChg>
      <pc:sldChg chg="modSp mod modClrScheme chgLayout">
        <pc:chgData name="BADHAM, JENNIFER M." userId="d3e5acb5-b2db-4b06-ac84-616e0149b02f" providerId="ADAL" clId="{3B3EF144-14E0-4515-B876-6672CAB55FD3}" dt="2022-12-02T03:28:06.389" v="7515" actId="27636"/>
        <pc:sldMkLst>
          <pc:docMk/>
          <pc:sldMk cId="0" sldId="737"/>
        </pc:sldMkLst>
        <pc:spChg chg="mod ord">
          <ac:chgData name="BADHAM, JENNIFER M." userId="d3e5acb5-b2db-4b06-ac84-616e0149b02f" providerId="ADAL" clId="{3B3EF144-14E0-4515-B876-6672CAB55FD3}" dt="2022-12-02T03:28:06.389" v="7515" actId="27636"/>
          <ac:spMkLst>
            <pc:docMk/>
            <pc:sldMk cId="0" sldId="737"/>
            <ac:spMk id="20" creationId="{DC1BCC91-DC35-801E-6338-45BE0021DED6}"/>
          </ac:spMkLst>
        </pc:spChg>
      </pc:sldChg>
      <pc:sldChg chg="modSp mod modClrScheme chgLayout">
        <pc:chgData name="BADHAM, JENNIFER M." userId="d3e5acb5-b2db-4b06-ac84-616e0149b02f" providerId="ADAL" clId="{3B3EF144-14E0-4515-B876-6672CAB55FD3}" dt="2022-12-02T03:28:13.500" v="7517" actId="27636"/>
        <pc:sldMkLst>
          <pc:docMk/>
          <pc:sldMk cId="0" sldId="738"/>
        </pc:sldMkLst>
        <pc:spChg chg="mod ord">
          <ac:chgData name="BADHAM, JENNIFER M." userId="d3e5acb5-b2db-4b06-ac84-616e0149b02f" providerId="ADAL" clId="{3B3EF144-14E0-4515-B876-6672CAB55FD3}" dt="2022-12-02T03:28:13.500" v="7517" actId="27636"/>
          <ac:spMkLst>
            <pc:docMk/>
            <pc:sldMk cId="0" sldId="738"/>
            <ac:spMk id="20" creationId="{40702163-AB7C-BF5F-505F-C4ABF2DAE661}"/>
          </ac:spMkLst>
        </pc:spChg>
      </pc:sldChg>
      <pc:sldChg chg="modSp mod modClrScheme chgLayout">
        <pc:chgData name="BADHAM, JENNIFER M." userId="d3e5acb5-b2db-4b06-ac84-616e0149b02f" providerId="ADAL" clId="{3B3EF144-14E0-4515-B876-6672CAB55FD3}" dt="2022-12-02T03:28:25.570" v="7520" actId="27636"/>
        <pc:sldMkLst>
          <pc:docMk/>
          <pc:sldMk cId="0" sldId="739"/>
        </pc:sldMkLst>
        <pc:spChg chg="mod ord">
          <ac:chgData name="BADHAM, JENNIFER M." userId="d3e5acb5-b2db-4b06-ac84-616e0149b02f" providerId="ADAL" clId="{3B3EF144-14E0-4515-B876-6672CAB55FD3}" dt="2022-12-02T03:28:25.553" v="7519" actId="700"/>
          <ac:spMkLst>
            <pc:docMk/>
            <pc:sldMk cId="0" sldId="739"/>
            <ac:spMk id="6" creationId="{ED165CF8-2B2C-AF06-2495-200BDABD21F3}"/>
          </ac:spMkLst>
        </pc:spChg>
        <pc:spChg chg="mod ord">
          <ac:chgData name="BADHAM, JENNIFER M." userId="d3e5acb5-b2db-4b06-ac84-616e0149b02f" providerId="ADAL" clId="{3B3EF144-14E0-4515-B876-6672CAB55FD3}" dt="2022-12-02T03:28:25.570" v="7520" actId="27636"/>
          <ac:spMkLst>
            <pc:docMk/>
            <pc:sldMk cId="0" sldId="739"/>
            <ac:spMk id="20" creationId="{7E10DD46-B791-9B38-5C7A-E1B13B25C933}"/>
          </ac:spMkLst>
        </pc:spChg>
      </pc:sldChg>
      <pc:sldChg chg="modSp mod modClrScheme chgLayout">
        <pc:chgData name="BADHAM, JENNIFER M." userId="d3e5acb5-b2db-4b06-ac84-616e0149b02f" providerId="ADAL" clId="{3B3EF144-14E0-4515-B876-6672CAB55FD3}" dt="2022-12-02T03:28:32.868" v="7522" actId="27636"/>
        <pc:sldMkLst>
          <pc:docMk/>
          <pc:sldMk cId="0" sldId="740"/>
        </pc:sldMkLst>
        <pc:spChg chg="mod ord">
          <ac:chgData name="BADHAM, JENNIFER M." userId="d3e5acb5-b2db-4b06-ac84-616e0149b02f" providerId="ADAL" clId="{3B3EF144-14E0-4515-B876-6672CAB55FD3}" dt="2022-12-02T03:28:32.868" v="7522" actId="27636"/>
          <ac:spMkLst>
            <pc:docMk/>
            <pc:sldMk cId="0" sldId="740"/>
            <ac:spMk id="20" creationId="{8BC34442-8002-6E64-F111-7E650063F3AE}"/>
          </ac:spMkLst>
        </pc:spChg>
      </pc:sldChg>
      <pc:sldChg chg="modSp mod modClrScheme chgLayout">
        <pc:chgData name="BADHAM, JENNIFER M." userId="d3e5acb5-b2db-4b06-ac84-616e0149b02f" providerId="ADAL" clId="{3B3EF144-14E0-4515-B876-6672CAB55FD3}" dt="2022-12-02T03:28:41.671" v="7523" actId="700"/>
        <pc:sldMkLst>
          <pc:docMk/>
          <pc:sldMk cId="0" sldId="741"/>
        </pc:sldMkLst>
        <pc:spChg chg="mod ord">
          <ac:chgData name="BADHAM, JENNIFER M." userId="d3e5acb5-b2db-4b06-ac84-616e0149b02f" providerId="ADAL" clId="{3B3EF144-14E0-4515-B876-6672CAB55FD3}" dt="2022-12-02T03:28:41.671" v="7523" actId="700"/>
          <ac:spMkLst>
            <pc:docMk/>
            <pc:sldMk cId="0" sldId="741"/>
            <ac:spMk id="20" creationId="{5FA0C2E2-4082-3B77-8FDF-CC391BF410AF}"/>
          </ac:spMkLst>
        </pc:spChg>
      </pc:sldChg>
      <pc:sldChg chg="modSp mod modClrScheme chgLayout">
        <pc:chgData name="BADHAM, JENNIFER M." userId="d3e5acb5-b2db-4b06-ac84-616e0149b02f" providerId="ADAL" clId="{3B3EF144-14E0-4515-B876-6672CAB55FD3}" dt="2022-12-02T03:28:47.928" v="7525" actId="27636"/>
        <pc:sldMkLst>
          <pc:docMk/>
          <pc:sldMk cId="0" sldId="745"/>
        </pc:sldMkLst>
        <pc:spChg chg="mod ord">
          <ac:chgData name="BADHAM, JENNIFER M." userId="d3e5acb5-b2db-4b06-ac84-616e0149b02f" providerId="ADAL" clId="{3B3EF144-14E0-4515-B876-6672CAB55FD3}" dt="2022-12-02T03:28:47.928" v="7525" actId="27636"/>
          <ac:spMkLst>
            <pc:docMk/>
            <pc:sldMk cId="0" sldId="745"/>
            <ac:spMk id="20" creationId="{F115506B-B1D6-4141-3319-C026C8DB22D2}"/>
          </ac:spMkLst>
        </pc:spChg>
      </pc:sldChg>
      <pc:sldChg chg="modSp mod modClrScheme chgLayout">
        <pc:chgData name="BADHAM, JENNIFER M." userId="d3e5acb5-b2db-4b06-ac84-616e0149b02f" providerId="ADAL" clId="{3B3EF144-14E0-4515-B876-6672CAB55FD3}" dt="2022-12-02T03:28:53.372" v="7527" actId="27636"/>
        <pc:sldMkLst>
          <pc:docMk/>
          <pc:sldMk cId="0" sldId="746"/>
        </pc:sldMkLst>
        <pc:spChg chg="mod ord">
          <ac:chgData name="BADHAM, JENNIFER M." userId="d3e5acb5-b2db-4b06-ac84-616e0149b02f" providerId="ADAL" clId="{3B3EF144-14E0-4515-B876-6672CAB55FD3}" dt="2022-12-02T03:28:53.372" v="7527" actId="27636"/>
          <ac:spMkLst>
            <pc:docMk/>
            <pc:sldMk cId="0" sldId="746"/>
            <ac:spMk id="20" creationId="{504148B3-A9FA-C5C3-CD4B-176781EB98C4}"/>
          </ac:spMkLst>
        </pc:spChg>
      </pc:sldChg>
      <pc:sldChg chg="modSp mod modClrScheme chgLayout">
        <pc:chgData name="BADHAM, JENNIFER M." userId="d3e5acb5-b2db-4b06-ac84-616e0149b02f" providerId="ADAL" clId="{3B3EF144-14E0-4515-B876-6672CAB55FD3}" dt="2022-12-02T03:29:01.023" v="7529" actId="27636"/>
        <pc:sldMkLst>
          <pc:docMk/>
          <pc:sldMk cId="0" sldId="747"/>
        </pc:sldMkLst>
        <pc:spChg chg="mod ord">
          <ac:chgData name="BADHAM, JENNIFER M." userId="d3e5acb5-b2db-4b06-ac84-616e0149b02f" providerId="ADAL" clId="{3B3EF144-14E0-4515-B876-6672CAB55FD3}" dt="2022-12-02T03:29:01.023" v="7529" actId="27636"/>
          <ac:spMkLst>
            <pc:docMk/>
            <pc:sldMk cId="0" sldId="747"/>
            <ac:spMk id="20" creationId="{88FCDA86-151B-1C6A-BD56-E2A50E28D831}"/>
          </ac:spMkLst>
        </pc:spChg>
      </pc:sldChg>
      <pc:sldChg chg="modSp mod modClrScheme chgLayout">
        <pc:chgData name="BADHAM, JENNIFER M." userId="d3e5acb5-b2db-4b06-ac84-616e0149b02f" providerId="ADAL" clId="{3B3EF144-14E0-4515-B876-6672CAB55FD3}" dt="2022-12-02T03:29:12.540" v="7531" actId="27636"/>
        <pc:sldMkLst>
          <pc:docMk/>
          <pc:sldMk cId="0" sldId="748"/>
        </pc:sldMkLst>
        <pc:spChg chg="mod ord">
          <ac:chgData name="BADHAM, JENNIFER M." userId="d3e5acb5-b2db-4b06-ac84-616e0149b02f" providerId="ADAL" clId="{3B3EF144-14E0-4515-B876-6672CAB55FD3}" dt="2022-12-02T03:29:12.540" v="7531" actId="27636"/>
          <ac:spMkLst>
            <pc:docMk/>
            <pc:sldMk cId="0" sldId="748"/>
            <ac:spMk id="20" creationId="{01FD4C16-A50F-9526-9FE1-B4A8AF427B4E}"/>
          </ac:spMkLst>
        </pc:spChg>
      </pc:sldChg>
      <pc:sldChg chg="modSp mod modClrScheme chgLayout">
        <pc:chgData name="BADHAM, JENNIFER M." userId="d3e5acb5-b2db-4b06-ac84-616e0149b02f" providerId="ADAL" clId="{3B3EF144-14E0-4515-B876-6672CAB55FD3}" dt="2022-12-02T03:29:17.128" v="7533" actId="27636"/>
        <pc:sldMkLst>
          <pc:docMk/>
          <pc:sldMk cId="0" sldId="749"/>
        </pc:sldMkLst>
        <pc:spChg chg="mod ord">
          <ac:chgData name="BADHAM, JENNIFER M." userId="d3e5acb5-b2db-4b06-ac84-616e0149b02f" providerId="ADAL" clId="{3B3EF144-14E0-4515-B876-6672CAB55FD3}" dt="2022-12-02T03:29:17.128" v="7533" actId="27636"/>
          <ac:spMkLst>
            <pc:docMk/>
            <pc:sldMk cId="0" sldId="749"/>
            <ac:spMk id="20" creationId="{27F76FAC-423A-A6B5-7125-1E5D129A00CA}"/>
          </ac:spMkLst>
        </pc:spChg>
      </pc:sldChg>
      <pc:sldChg chg="modSp mod modClrScheme chgLayout">
        <pc:chgData name="BADHAM, JENNIFER M." userId="d3e5acb5-b2db-4b06-ac84-616e0149b02f" providerId="ADAL" clId="{3B3EF144-14E0-4515-B876-6672CAB55FD3}" dt="2022-12-02T03:29:29.026" v="7535" actId="27636"/>
        <pc:sldMkLst>
          <pc:docMk/>
          <pc:sldMk cId="0" sldId="750"/>
        </pc:sldMkLst>
        <pc:spChg chg="mod ord">
          <ac:chgData name="BADHAM, JENNIFER M." userId="d3e5acb5-b2db-4b06-ac84-616e0149b02f" providerId="ADAL" clId="{3B3EF144-14E0-4515-B876-6672CAB55FD3}" dt="2022-12-02T03:29:29.026" v="7535" actId="27636"/>
          <ac:spMkLst>
            <pc:docMk/>
            <pc:sldMk cId="0" sldId="750"/>
            <ac:spMk id="20" creationId="{5D18EBB4-50C2-B327-AF81-7F38F81EC152}"/>
          </ac:spMkLst>
        </pc:spChg>
      </pc:sldChg>
      <pc:sldChg chg="modSp mod modClrScheme chgLayout">
        <pc:chgData name="BADHAM, JENNIFER M." userId="d3e5acb5-b2db-4b06-ac84-616e0149b02f" providerId="ADAL" clId="{3B3EF144-14E0-4515-B876-6672CAB55FD3}" dt="2022-12-02T03:29:34.488" v="7537" actId="27636"/>
        <pc:sldMkLst>
          <pc:docMk/>
          <pc:sldMk cId="0" sldId="751"/>
        </pc:sldMkLst>
        <pc:spChg chg="mod ord">
          <ac:chgData name="BADHAM, JENNIFER M." userId="d3e5acb5-b2db-4b06-ac84-616e0149b02f" providerId="ADAL" clId="{3B3EF144-14E0-4515-B876-6672CAB55FD3}" dt="2022-12-02T03:29:34.488" v="7537" actId="27636"/>
          <ac:spMkLst>
            <pc:docMk/>
            <pc:sldMk cId="0" sldId="751"/>
            <ac:spMk id="20" creationId="{A94B8E1B-0687-FC12-1E27-16F36B1E23B9}"/>
          </ac:spMkLst>
        </pc:spChg>
      </pc:sldChg>
      <pc:sldChg chg="modSp mod modClrScheme chgLayout">
        <pc:chgData name="BADHAM, JENNIFER M." userId="d3e5acb5-b2db-4b06-ac84-616e0149b02f" providerId="ADAL" clId="{3B3EF144-14E0-4515-B876-6672CAB55FD3}" dt="2022-12-02T03:29:39.448" v="7539" actId="27636"/>
        <pc:sldMkLst>
          <pc:docMk/>
          <pc:sldMk cId="0" sldId="752"/>
        </pc:sldMkLst>
        <pc:spChg chg="mod ord">
          <ac:chgData name="BADHAM, JENNIFER M." userId="d3e5acb5-b2db-4b06-ac84-616e0149b02f" providerId="ADAL" clId="{3B3EF144-14E0-4515-B876-6672CAB55FD3}" dt="2022-12-02T03:29:39.448" v="7539" actId="27636"/>
          <ac:spMkLst>
            <pc:docMk/>
            <pc:sldMk cId="0" sldId="752"/>
            <ac:spMk id="20" creationId="{5EF13090-13F1-DB9D-E178-D917AAB6BFF1}"/>
          </ac:spMkLst>
        </pc:spChg>
      </pc:sldChg>
      <pc:sldChg chg="modSp mod modClrScheme chgLayout">
        <pc:chgData name="BADHAM, JENNIFER M." userId="d3e5acb5-b2db-4b06-ac84-616e0149b02f" providerId="ADAL" clId="{3B3EF144-14E0-4515-B876-6672CAB55FD3}" dt="2022-12-02T03:29:45.742" v="7541" actId="27636"/>
        <pc:sldMkLst>
          <pc:docMk/>
          <pc:sldMk cId="0" sldId="753"/>
        </pc:sldMkLst>
        <pc:spChg chg="mod ord">
          <ac:chgData name="BADHAM, JENNIFER M." userId="d3e5acb5-b2db-4b06-ac84-616e0149b02f" providerId="ADAL" clId="{3B3EF144-14E0-4515-B876-6672CAB55FD3}" dt="2022-12-02T03:29:45.742" v="7541" actId="27636"/>
          <ac:spMkLst>
            <pc:docMk/>
            <pc:sldMk cId="0" sldId="753"/>
            <ac:spMk id="20" creationId="{FF20C105-F475-E6A0-CF4B-5D017F6E62FA}"/>
          </ac:spMkLst>
        </pc:spChg>
      </pc:sldChg>
      <pc:sldChg chg="modSp mod modClrScheme chgLayout">
        <pc:chgData name="BADHAM, JENNIFER M." userId="d3e5acb5-b2db-4b06-ac84-616e0149b02f" providerId="ADAL" clId="{3B3EF144-14E0-4515-B876-6672CAB55FD3}" dt="2022-12-02T03:29:50.827" v="7543" actId="27636"/>
        <pc:sldMkLst>
          <pc:docMk/>
          <pc:sldMk cId="0" sldId="754"/>
        </pc:sldMkLst>
        <pc:spChg chg="mod ord">
          <ac:chgData name="BADHAM, JENNIFER M." userId="d3e5acb5-b2db-4b06-ac84-616e0149b02f" providerId="ADAL" clId="{3B3EF144-14E0-4515-B876-6672CAB55FD3}" dt="2022-12-02T03:29:50.827" v="7543" actId="27636"/>
          <ac:spMkLst>
            <pc:docMk/>
            <pc:sldMk cId="0" sldId="754"/>
            <ac:spMk id="20" creationId="{6CA5257C-6751-3F40-7B4A-D7A48D7A5B47}"/>
          </ac:spMkLst>
        </pc:spChg>
      </pc:sldChg>
      <pc:sldChg chg="modSp mod modClrScheme chgLayout">
        <pc:chgData name="BADHAM, JENNIFER M." userId="d3e5acb5-b2db-4b06-ac84-616e0149b02f" providerId="ADAL" clId="{3B3EF144-14E0-4515-B876-6672CAB55FD3}" dt="2022-12-02T03:29:56.865" v="7545" actId="27636"/>
        <pc:sldMkLst>
          <pc:docMk/>
          <pc:sldMk cId="0" sldId="755"/>
        </pc:sldMkLst>
        <pc:spChg chg="mod ord">
          <ac:chgData name="BADHAM, JENNIFER M." userId="d3e5acb5-b2db-4b06-ac84-616e0149b02f" providerId="ADAL" clId="{3B3EF144-14E0-4515-B876-6672CAB55FD3}" dt="2022-12-02T03:29:56.865" v="7545" actId="27636"/>
          <ac:spMkLst>
            <pc:docMk/>
            <pc:sldMk cId="0" sldId="755"/>
            <ac:spMk id="20" creationId="{31A4DB43-E03D-6AA0-B63E-1A0275EC2FE0}"/>
          </ac:spMkLst>
        </pc:spChg>
      </pc:sldChg>
      <pc:sldChg chg="modSp mod modClrScheme chgLayout">
        <pc:chgData name="BADHAM, JENNIFER M." userId="d3e5acb5-b2db-4b06-ac84-616e0149b02f" providerId="ADAL" clId="{3B3EF144-14E0-4515-B876-6672CAB55FD3}" dt="2022-12-02T03:30:00.738" v="7547" actId="27636"/>
        <pc:sldMkLst>
          <pc:docMk/>
          <pc:sldMk cId="0" sldId="756"/>
        </pc:sldMkLst>
        <pc:spChg chg="mod ord">
          <ac:chgData name="BADHAM, JENNIFER M." userId="d3e5acb5-b2db-4b06-ac84-616e0149b02f" providerId="ADAL" clId="{3B3EF144-14E0-4515-B876-6672CAB55FD3}" dt="2022-12-02T03:30:00.738" v="7547" actId="27636"/>
          <ac:spMkLst>
            <pc:docMk/>
            <pc:sldMk cId="0" sldId="756"/>
            <ac:spMk id="20" creationId="{C13AC37E-B590-13B4-6372-64D376CDADA1}"/>
          </ac:spMkLst>
        </pc:spChg>
      </pc:sldChg>
      <pc:sldChg chg="modSp mod modClrScheme chgLayout">
        <pc:chgData name="BADHAM, JENNIFER M." userId="d3e5acb5-b2db-4b06-ac84-616e0149b02f" providerId="ADAL" clId="{3B3EF144-14E0-4515-B876-6672CAB55FD3}" dt="2022-12-02T03:36:11.331" v="7597" actId="700"/>
        <pc:sldMkLst>
          <pc:docMk/>
          <pc:sldMk cId="4211652891" sldId="757"/>
        </pc:sldMkLst>
        <pc:spChg chg="mod ord">
          <ac:chgData name="BADHAM, JENNIFER M." userId="d3e5acb5-b2db-4b06-ac84-616e0149b02f" providerId="ADAL" clId="{3B3EF144-14E0-4515-B876-6672CAB55FD3}" dt="2022-12-02T03:36:11.331" v="7597" actId="700"/>
          <ac:spMkLst>
            <pc:docMk/>
            <pc:sldMk cId="4211652891" sldId="757"/>
            <ac:spMk id="88065" creationId="{79C96753-3711-0E2B-0866-0DE747470446}"/>
          </ac:spMkLst>
        </pc:spChg>
      </pc:sldChg>
      <pc:sldChg chg="addSp delSp modSp new mod modClrScheme chgLayout">
        <pc:chgData name="BADHAM, JENNIFER M." userId="d3e5acb5-b2db-4b06-ac84-616e0149b02f" providerId="ADAL" clId="{3B3EF144-14E0-4515-B876-6672CAB55FD3}" dt="2022-12-03T00:33:49.346" v="12768" actId="20577"/>
        <pc:sldMkLst>
          <pc:docMk/>
          <pc:sldMk cId="463122330" sldId="761"/>
        </pc:sldMkLst>
        <pc:spChg chg="del">
          <ac:chgData name="BADHAM, JENNIFER M." userId="d3e5acb5-b2db-4b06-ac84-616e0149b02f" providerId="ADAL" clId="{3B3EF144-14E0-4515-B876-6672CAB55FD3}" dt="2022-12-01T12:10:33.353" v="309" actId="700"/>
          <ac:spMkLst>
            <pc:docMk/>
            <pc:sldMk cId="463122330" sldId="761"/>
            <ac:spMk id="2" creationId="{069543AD-57E6-5FC2-FD50-8F4C6A8681BF}"/>
          </ac:spMkLst>
        </pc:spChg>
        <pc:spChg chg="del mod ord">
          <ac:chgData name="BADHAM, JENNIFER M." userId="d3e5acb5-b2db-4b06-ac84-616e0149b02f" providerId="ADAL" clId="{3B3EF144-14E0-4515-B876-6672CAB55FD3}" dt="2022-12-01T12:10:33.353" v="309" actId="700"/>
          <ac:spMkLst>
            <pc:docMk/>
            <pc:sldMk cId="463122330" sldId="761"/>
            <ac:spMk id="3" creationId="{3AC1CFE1-DDEC-3280-0A95-CC9465E737A4}"/>
          </ac:spMkLst>
        </pc:spChg>
        <pc:spChg chg="add mod ord">
          <ac:chgData name="BADHAM, JENNIFER M." userId="d3e5acb5-b2db-4b06-ac84-616e0149b02f" providerId="ADAL" clId="{3B3EF144-14E0-4515-B876-6672CAB55FD3}" dt="2022-12-03T00:33:49.346" v="12768" actId="20577"/>
          <ac:spMkLst>
            <pc:docMk/>
            <pc:sldMk cId="463122330" sldId="761"/>
            <ac:spMk id="4" creationId="{5197FF3C-0D45-384D-163B-6B1363263D3B}"/>
          </ac:spMkLst>
        </pc:spChg>
      </pc:sldChg>
      <pc:sldChg chg="addSp delSp modSp new mod modClrScheme chgLayout">
        <pc:chgData name="BADHAM, JENNIFER M." userId="d3e5acb5-b2db-4b06-ac84-616e0149b02f" providerId="ADAL" clId="{3B3EF144-14E0-4515-B876-6672CAB55FD3}" dt="2022-12-01T12:27:27.830" v="1310" actId="1076"/>
        <pc:sldMkLst>
          <pc:docMk/>
          <pc:sldMk cId="416135833" sldId="762"/>
        </pc:sldMkLst>
        <pc:spChg chg="del mod ord">
          <ac:chgData name="BADHAM, JENNIFER M." userId="d3e5acb5-b2db-4b06-ac84-616e0149b02f" providerId="ADAL" clId="{3B3EF144-14E0-4515-B876-6672CAB55FD3}" dt="2022-12-01T12:11:01.743" v="341" actId="700"/>
          <ac:spMkLst>
            <pc:docMk/>
            <pc:sldMk cId="416135833" sldId="762"/>
            <ac:spMk id="2" creationId="{892C8BE5-E54A-E318-305B-A37A6B7C5C37}"/>
          </ac:spMkLst>
        </pc:spChg>
        <pc:spChg chg="add mod ord">
          <ac:chgData name="BADHAM, JENNIFER M." userId="d3e5acb5-b2db-4b06-ac84-616e0149b02f" providerId="ADAL" clId="{3B3EF144-14E0-4515-B876-6672CAB55FD3}" dt="2022-12-01T12:13:27.586" v="458" actId="20577"/>
          <ac:spMkLst>
            <pc:docMk/>
            <pc:sldMk cId="416135833" sldId="762"/>
            <ac:spMk id="3" creationId="{B0B1598E-E5F1-A77C-19CC-4A2B3DA0668C}"/>
          </ac:spMkLst>
        </pc:spChg>
        <pc:spChg chg="add mod ord">
          <ac:chgData name="BADHAM, JENNIFER M." userId="d3e5acb5-b2db-4b06-ac84-616e0149b02f" providerId="ADAL" clId="{3B3EF144-14E0-4515-B876-6672CAB55FD3}" dt="2022-12-01T12:18:26.476" v="1195" actId="20577"/>
          <ac:spMkLst>
            <pc:docMk/>
            <pc:sldMk cId="416135833" sldId="762"/>
            <ac:spMk id="4" creationId="{6572F74D-567F-0B5F-EC29-46AFC44BA76E}"/>
          </ac:spMkLst>
        </pc:spChg>
        <pc:spChg chg="add mod">
          <ac:chgData name="BADHAM, JENNIFER M." userId="d3e5acb5-b2db-4b06-ac84-616e0149b02f" providerId="ADAL" clId="{3B3EF144-14E0-4515-B876-6672CAB55FD3}" dt="2022-12-01T12:27:27.830" v="1310" actId="1076"/>
          <ac:spMkLst>
            <pc:docMk/>
            <pc:sldMk cId="416135833" sldId="762"/>
            <ac:spMk id="9" creationId="{A4C753A5-345E-0A8A-5211-9F6754722007}"/>
          </ac:spMkLst>
        </pc:spChg>
        <pc:picChg chg="add del mod">
          <ac:chgData name="BADHAM, JENNIFER M." userId="d3e5acb5-b2db-4b06-ac84-616e0149b02f" providerId="ADAL" clId="{3B3EF144-14E0-4515-B876-6672CAB55FD3}" dt="2022-12-01T12:25:24.480" v="1226" actId="478"/>
          <ac:picMkLst>
            <pc:docMk/>
            <pc:sldMk cId="416135833" sldId="762"/>
            <ac:picMk id="6" creationId="{D041231E-F204-1FEC-8DAE-714586C2A230}"/>
          </ac:picMkLst>
        </pc:picChg>
        <pc:picChg chg="add mod">
          <ac:chgData name="BADHAM, JENNIFER M." userId="d3e5acb5-b2db-4b06-ac84-616e0149b02f" providerId="ADAL" clId="{3B3EF144-14E0-4515-B876-6672CAB55FD3}" dt="2022-12-01T12:26:15.359" v="1230" actId="207"/>
          <ac:picMkLst>
            <pc:docMk/>
            <pc:sldMk cId="416135833" sldId="762"/>
            <ac:picMk id="8" creationId="{DE4FDB5A-CE4F-CDCB-B8C0-C92E16941E92}"/>
          </ac:picMkLst>
        </pc:picChg>
      </pc:sldChg>
      <pc:sldChg chg="addSp delSp modSp new del mod">
        <pc:chgData name="BADHAM, JENNIFER M." userId="d3e5acb5-b2db-4b06-ac84-616e0149b02f" providerId="ADAL" clId="{3B3EF144-14E0-4515-B876-6672CAB55FD3}" dt="2022-12-02T15:06:33.142" v="9073" actId="47"/>
        <pc:sldMkLst>
          <pc:docMk/>
          <pc:sldMk cId="1810570469" sldId="763"/>
        </pc:sldMkLst>
        <pc:spChg chg="mod">
          <ac:chgData name="BADHAM, JENNIFER M." userId="d3e5acb5-b2db-4b06-ac84-616e0149b02f" providerId="ADAL" clId="{3B3EF144-14E0-4515-B876-6672CAB55FD3}" dt="2022-12-02T15:01:09.310" v="8676" actId="20577"/>
          <ac:spMkLst>
            <pc:docMk/>
            <pc:sldMk cId="1810570469" sldId="763"/>
            <ac:spMk id="2" creationId="{04CAD4D5-1078-3EBF-C95B-8E1CB0552F41}"/>
          </ac:spMkLst>
        </pc:spChg>
        <pc:spChg chg="mod">
          <ac:chgData name="BADHAM, JENNIFER M." userId="d3e5acb5-b2db-4b06-ac84-616e0149b02f" providerId="ADAL" clId="{3B3EF144-14E0-4515-B876-6672CAB55FD3}" dt="2022-12-02T15:06:25.725" v="9072" actId="20577"/>
          <ac:spMkLst>
            <pc:docMk/>
            <pc:sldMk cId="1810570469" sldId="763"/>
            <ac:spMk id="3" creationId="{B2A96677-44A3-EFA8-E806-06DCD9757015}"/>
          </ac:spMkLst>
        </pc:spChg>
        <pc:spChg chg="add del mod">
          <ac:chgData name="BADHAM, JENNIFER M." userId="d3e5acb5-b2db-4b06-ac84-616e0149b02f" providerId="ADAL" clId="{3B3EF144-14E0-4515-B876-6672CAB55FD3}" dt="2022-12-02T15:05:21.278" v="9001" actId="478"/>
          <ac:spMkLst>
            <pc:docMk/>
            <pc:sldMk cId="1810570469" sldId="763"/>
            <ac:spMk id="5" creationId="{5FEBEE7D-ECB7-09E2-C836-9573638A5BA8}"/>
          </ac:spMkLst>
        </pc:spChg>
        <pc:picChg chg="add mod">
          <ac:chgData name="BADHAM, JENNIFER M." userId="d3e5acb5-b2db-4b06-ac84-616e0149b02f" providerId="ADAL" clId="{3B3EF144-14E0-4515-B876-6672CAB55FD3}" dt="2022-12-02T15:05:26.349" v="9002" actId="1076"/>
          <ac:picMkLst>
            <pc:docMk/>
            <pc:sldMk cId="1810570469" sldId="763"/>
            <ac:picMk id="4" creationId="{5C11D7D3-D5C0-CA8F-6E30-DE277675F127}"/>
          </ac:picMkLst>
        </pc:picChg>
      </pc:sldChg>
      <pc:sldChg chg="addSp delSp modSp new mod modClrScheme chgLayout">
        <pc:chgData name="BADHAM, JENNIFER M." userId="d3e5acb5-b2db-4b06-ac84-616e0149b02f" providerId="ADAL" clId="{3B3EF144-14E0-4515-B876-6672CAB55FD3}" dt="2022-12-02T16:46:29.976" v="11369" actId="14100"/>
        <pc:sldMkLst>
          <pc:docMk/>
          <pc:sldMk cId="1545878849" sldId="764"/>
        </pc:sldMkLst>
        <pc:spChg chg="mod ord">
          <ac:chgData name="BADHAM, JENNIFER M." userId="d3e5acb5-b2db-4b06-ac84-616e0149b02f" providerId="ADAL" clId="{3B3EF144-14E0-4515-B876-6672CAB55FD3}" dt="2022-12-02T16:44:54.349" v="11270" actId="20577"/>
          <ac:spMkLst>
            <pc:docMk/>
            <pc:sldMk cId="1545878849" sldId="764"/>
            <ac:spMk id="2" creationId="{4ACDCAA6-991E-8039-B0FE-397976493C4C}"/>
          </ac:spMkLst>
        </pc:spChg>
        <pc:spChg chg="mod ord">
          <ac:chgData name="BADHAM, JENNIFER M." userId="d3e5acb5-b2db-4b06-ac84-616e0149b02f" providerId="ADAL" clId="{3B3EF144-14E0-4515-B876-6672CAB55FD3}" dt="2022-12-02T16:46:04.711" v="11367" actId="27636"/>
          <ac:spMkLst>
            <pc:docMk/>
            <pc:sldMk cId="1545878849" sldId="764"/>
            <ac:spMk id="3" creationId="{F16C9C47-1DED-BF6E-B361-1AEA4113937C}"/>
          </ac:spMkLst>
        </pc:spChg>
        <pc:spChg chg="add del mod">
          <ac:chgData name="BADHAM, JENNIFER M." userId="d3e5acb5-b2db-4b06-ac84-616e0149b02f" providerId="ADAL" clId="{3B3EF144-14E0-4515-B876-6672CAB55FD3}" dt="2022-12-02T14:58:47.424" v="8646" actId="478"/>
          <ac:spMkLst>
            <pc:docMk/>
            <pc:sldMk cId="1545878849" sldId="764"/>
            <ac:spMk id="9" creationId="{76BD2417-50FF-947D-8672-F29BE59B3DFF}"/>
          </ac:spMkLst>
        </pc:spChg>
        <pc:spChg chg="add del mod ord">
          <ac:chgData name="BADHAM, JENNIFER M." userId="d3e5acb5-b2db-4b06-ac84-616e0149b02f" providerId="ADAL" clId="{3B3EF144-14E0-4515-B876-6672CAB55FD3}" dt="2022-12-02T14:58:40.537" v="8643" actId="700"/>
          <ac:spMkLst>
            <pc:docMk/>
            <pc:sldMk cId="1545878849" sldId="764"/>
            <ac:spMk id="10" creationId="{AF9D82D9-21E1-9102-98D4-98A87C569E01}"/>
          </ac:spMkLst>
        </pc:spChg>
        <pc:spChg chg="add del mod">
          <ac:chgData name="BADHAM, JENNIFER M." userId="d3e5acb5-b2db-4b06-ac84-616e0149b02f" providerId="ADAL" clId="{3B3EF144-14E0-4515-B876-6672CAB55FD3}" dt="2022-12-02T14:58:36.531" v="8627"/>
          <ac:spMkLst>
            <pc:docMk/>
            <pc:sldMk cId="1545878849" sldId="764"/>
            <ac:spMk id="11" creationId="{72F26ACA-3748-23EA-A4B4-5CA043FBA528}"/>
          </ac:spMkLst>
        </pc:spChg>
        <pc:spChg chg="add del mod">
          <ac:chgData name="BADHAM, JENNIFER M." userId="d3e5acb5-b2db-4b06-ac84-616e0149b02f" providerId="ADAL" clId="{3B3EF144-14E0-4515-B876-6672CAB55FD3}" dt="2022-12-02T14:58:36.531" v="8627"/>
          <ac:spMkLst>
            <pc:docMk/>
            <pc:sldMk cId="1545878849" sldId="764"/>
            <ac:spMk id="12" creationId="{6E255158-8CB9-09E9-4CA1-B1F890B22BD9}"/>
          </ac:spMkLst>
        </pc:spChg>
        <pc:spChg chg="add del mod">
          <ac:chgData name="BADHAM, JENNIFER M." userId="d3e5acb5-b2db-4b06-ac84-616e0149b02f" providerId="ADAL" clId="{3B3EF144-14E0-4515-B876-6672CAB55FD3}" dt="2022-12-02T14:58:36.531" v="8627"/>
          <ac:spMkLst>
            <pc:docMk/>
            <pc:sldMk cId="1545878849" sldId="764"/>
            <ac:spMk id="13" creationId="{D59B5204-B85C-1423-6E17-08884BE868E4}"/>
          </ac:spMkLst>
        </pc:spChg>
        <pc:picChg chg="add del mod">
          <ac:chgData name="BADHAM, JENNIFER M." userId="d3e5acb5-b2db-4b06-ac84-616e0149b02f" providerId="ADAL" clId="{3B3EF144-14E0-4515-B876-6672CAB55FD3}" dt="2022-12-02T14:49:38.353" v="8567" actId="478"/>
          <ac:picMkLst>
            <pc:docMk/>
            <pc:sldMk cId="1545878849" sldId="764"/>
            <ac:picMk id="4" creationId="{87ED1F99-CA90-8358-320F-BE603A85A6B4}"/>
          </ac:picMkLst>
        </pc:picChg>
        <pc:picChg chg="add del mod">
          <ac:chgData name="BADHAM, JENNIFER M." userId="d3e5acb5-b2db-4b06-ac84-616e0149b02f" providerId="ADAL" clId="{3B3EF144-14E0-4515-B876-6672CAB55FD3}" dt="2022-12-02T14:53:20.215" v="8575" actId="478"/>
          <ac:picMkLst>
            <pc:docMk/>
            <pc:sldMk cId="1545878849" sldId="764"/>
            <ac:picMk id="6" creationId="{3A4D5456-A678-AEF9-067E-59E03A9B3757}"/>
          </ac:picMkLst>
        </pc:picChg>
        <pc:picChg chg="add del mod modCrop">
          <ac:chgData name="BADHAM, JENNIFER M." userId="d3e5acb5-b2db-4b06-ac84-616e0149b02f" providerId="ADAL" clId="{3B3EF144-14E0-4515-B876-6672CAB55FD3}" dt="2022-12-02T14:58:47.424" v="8646" actId="478"/>
          <ac:picMkLst>
            <pc:docMk/>
            <pc:sldMk cId="1545878849" sldId="764"/>
            <ac:picMk id="8" creationId="{0550350C-D993-33BB-7A34-541D0B6859BE}"/>
          </ac:picMkLst>
        </pc:picChg>
        <pc:picChg chg="add mod ord">
          <ac:chgData name="BADHAM, JENNIFER M." userId="d3e5acb5-b2db-4b06-ac84-616e0149b02f" providerId="ADAL" clId="{3B3EF144-14E0-4515-B876-6672CAB55FD3}" dt="2022-12-02T16:46:29.976" v="11369" actId="14100"/>
          <ac:picMkLst>
            <pc:docMk/>
            <pc:sldMk cId="1545878849" sldId="764"/>
            <ac:picMk id="15" creationId="{574450AE-37A5-298C-1054-245ECD7008B0}"/>
          </ac:picMkLst>
        </pc:picChg>
      </pc:sldChg>
      <pc:sldChg chg="addSp delSp modSp new mod">
        <pc:chgData name="BADHAM, JENNIFER M." userId="d3e5acb5-b2db-4b06-ac84-616e0149b02f" providerId="ADAL" clId="{3B3EF144-14E0-4515-B876-6672CAB55FD3}" dt="2022-12-02T00:55:15.180" v="7379" actId="1076"/>
        <pc:sldMkLst>
          <pc:docMk/>
          <pc:sldMk cId="2213626546" sldId="765"/>
        </pc:sldMkLst>
        <pc:spChg chg="mod">
          <ac:chgData name="BADHAM, JENNIFER M." userId="d3e5acb5-b2db-4b06-ac84-616e0149b02f" providerId="ADAL" clId="{3B3EF144-14E0-4515-B876-6672CAB55FD3}" dt="2022-12-01T22:29:36.758" v="4159"/>
          <ac:spMkLst>
            <pc:docMk/>
            <pc:sldMk cId="2213626546" sldId="765"/>
            <ac:spMk id="2" creationId="{D4F7B9ED-5A93-9988-FFEC-4B603A2887B9}"/>
          </ac:spMkLst>
        </pc:spChg>
        <pc:spChg chg="mod">
          <ac:chgData name="BADHAM, JENNIFER M." userId="d3e5acb5-b2db-4b06-ac84-616e0149b02f" providerId="ADAL" clId="{3B3EF144-14E0-4515-B876-6672CAB55FD3}" dt="2022-12-01T23:14:18.066" v="5321" actId="20577"/>
          <ac:spMkLst>
            <pc:docMk/>
            <pc:sldMk cId="2213626546" sldId="765"/>
            <ac:spMk id="3" creationId="{C2C27E3D-6100-E628-9EAB-A862A18F535A}"/>
          </ac:spMkLst>
        </pc:spChg>
        <pc:spChg chg="add del mod">
          <ac:chgData name="BADHAM, JENNIFER M." userId="d3e5acb5-b2db-4b06-ac84-616e0149b02f" providerId="ADAL" clId="{3B3EF144-14E0-4515-B876-6672CAB55FD3}" dt="2022-12-01T22:29:36.758" v="4159"/>
          <ac:spMkLst>
            <pc:docMk/>
            <pc:sldMk cId="2213626546" sldId="765"/>
            <ac:spMk id="6" creationId="{9C6BCC48-FDD5-7C46-E856-62A4056BC272}"/>
          </ac:spMkLst>
        </pc:spChg>
        <pc:spChg chg="add del mod">
          <ac:chgData name="BADHAM, JENNIFER M." userId="d3e5acb5-b2db-4b06-ac84-616e0149b02f" providerId="ADAL" clId="{3B3EF144-14E0-4515-B876-6672CAB55FD3}" dt="2022-12-01T22:29:36.758" v="4159"/>
          <ac:spMkLst>
            <pc:docMk/>
            <pc:sldMk cId="2213626546" sldId="765"/>
            <ac:spMk id="7" creationId="{6BA01D68-D636-368A-7C21-3BFE0980A70D}"/>
          </ac:spMkLst>
        </pc:spChg>
        <pc:picChg chg="add del mod">
          <ac:chgData name="BADHAM, JENNIFER M." userId="d3e5acb5-b2db-4b06-ac84-616e0149b02f" providerId="ADAL" clId="{3B3EF144-14E0-4515-B876-6672CAB55FD3}" dt="2022-12-01T22:20:16.367" v="3783" actId="478"/>
          <ac:picMkLst>
            <pc:docMk/>
            <pc:sldMk cId="2213626546" sldId="765"/>
            <ac:picMk id="4" creationId="{CBCD037D-7590-FFF9-B8F1-AB1DBE00C4CA}"/>
          </ac:picMkLst>
        </pc:picChg>
        <pc:picChg chg="add mod">
          <ac:chgData name="BADHAM, JENNIFER M." userId="d3e5acb5-b2db-4b06-ac84-616e0149b02f" providerId="ADAL" clId="{3B3EF144-14E0-4515-B876-6672CAB55FD3}" dt="2022-12-02T00:55:15.180" v="7379" actId="1076"/>
          <ac:picMkLst>
            <pc:docMk/>
            <pc:sldMk cId="2213626546" sldId="765"/>
            <ac:picMk id="5" creationId="{F78430B4-CD2B-FAB0-E939-7D9066F0B700}"/>
          </ac:picMkLst>
        </pc:picChg>
      </pc:sldChg>
      <pc:sldChg chg="modSp new mod">
        <pc:chgData name="BADHAM, JENNIFER M." userId="d3e5acb5-b2db-4b06-ac84-616e0149b02f" providerId="ADAL" clId="{3B3EF144-14E0-4515-B876-6672CAB55FD3}" dt="2022-12-02T14:05:25.798" v="7674" actId="20577"/>
        <pc:sldMkLst>
          <pc:docMk/>
          <pc:sldMk cId="63153699" sldId="766"/>
        </pc:sldMkLst>
        <pc:spChg chg="mod">
          <ac:chgData name="BADHAM, JENNIFER M." userId="d3e5acb5-b2db-4b06-ac84-616e0149b02f" providerId="ADAL" clId="{3B3EF144-14E0-4515-B876-6672CAB55FD3}" dt="2022-12-01T22:30:05.493" v="4187" actId="20577"/>
          <ac:spMkLst>
            <pc:docMk/>
            <pc:sldMk cId="63153699" sldId="766"/>
            <ac:spMk id="2" creationId="{98BDAAF5-6D0F-364A-5C09-7FD21292523A}"/>
          </ac:spMkLst>
        </pc:spChg>
        <pc:spChg chg="mod">
          <ac:chgData name="BADHAM, JENNIFER M." userId="d3e5acb5-b2db-4b06-ac84-616e0149b02f" providerId="ADAL" clId="{3B3EF144-14E0-4515-B876-6672CAB55FD3}" dt="2022-12-02T14:05:25.798" v="7674" actId="20577"/>
          <ac:spMkLst>
            <pc:docMk/>
            <pc:sldMk cId="63153699" sldId="766"/>
            <ac:spMk id="3" creationId="{B337F434-7048-DB43-EE2A-693110AAB574}"/>
          </ac:spMkLst>
        </pc:spChg>
        <pc:picChg chg="mod modCrop">
          <ac:chgData name="BADHAM, JENNIFER M." userId="d3e5acb5-b2db-4b06-ac84-616e0149b02f" providerId="ADAL" clId="{3B3EF144-14E0-4515-B876-6672CAB55FD3}" dt="2022-12-01T22:55:19.334" v="5028" actId="1076"/>
          <ac:picMkLst>
            <pc:docMk/>
            <pc:sldMk cId="63153699" sldId="766"/>
            <ac:picMk id="7" creationId="{0A7ED8D7-6199-5E95-6DDC-F883E922AE26}"/>
          </ac:picMkLst>
        </pc:picChg>
      </pc:sldChg>
      <pc:sldChg chg="addSp delSp modSp new mod modClrScheme chgLayout">
        <pc:chgData name="BADHAM, JENNIFER M." userId="d3e5acb5-b2db-4b06-ac84-616e0149b02f" providerId="ADAL" clId="{3B3EF144-14E0-4515-B876-6672CAB55FD3}" dt="2022-12-02T01:33:53.586" v="7416" actId="20577"/>
        <pc:sldMkLst>
          <pc:docMk/>
          <pc:sldMk cId="2097414831" sldId="767"/>
        </pc:sldMkLst>
        <pc:spChg chg="mod ord">
          <ac:chgData name="BADHAM, JENNIFER M." userId="d3e5acb5-b2db-4b06-ac84-616e0149b02f" providerId="ADAL" clId="{3B3EF144-14E0-4515-B876-6672CAB55FD3}" dt="2022-12-02T00:20:06.910" v="6610" actId="700"/>
          <ac:spMkLst>
            <pc:docMk/>
            <pc:sldMk cId="2097414831" sldId="767"/>
            <ac:spMk id="2" creationId="{B62046B8-E0A7-7D37-7C22-B0A2D5996F22}"/>
          </ac:spMkLst>
        </pc:spChg>
        <pc:spChg chg="mod ord">
          <ac:chgData name="BADHAM, JENNIFER M." userId="d3e5acb5-b2db-4b06-ac84-616e0149b02f" providerId="ADAL" clId="{3B3EF144-14E0-4515-B876-6672CAB55FD3}" dt="2022-12-02T01:33:53.586" v="7416" actId="20577"/>
          <ac:spMkLst>
            <pc:docMk/>
            <pc:sldMk cId="2097414831" sldId="767"/>
            <ac:spMk id="3" creationId="{7084685D-024B-0010-7EC0-238214C104F3}"/>
          </ac:spMkLst>
        </pc:spChg>
        <pc:spChg chg="add del mod">
          <ac:chgData name="BADHAM, JENNIFER M." userId="d3e5acb5-b2db-4b06-ac84-616e0149b02f" providerId="ADAL" clId="{3B3EF144-14E0-4515-B876-6672CAB55FD3}" dt="2022-12-02T00:16:37.556" v="6443" actId="478"/>
          <ac:spMkLst>
            <pc:docMk/>
            <pc:sldMk cId="2097414831" sldId="767"/>
            <ac:spMk id="5" creationId="{351FE789-6380-A506-4F77-C64428353642}"/>
          </ac:spMkLst>
        </pc:spChg>
        <pc:spChg chg="add mod ord">
          <ac:chgData name="BADHAM, JENNIFER M." userId="d3e5acb5-b2db-4b06-ac84-616e0149b02f" providerId="ADAL" clId="{3B3EF144-14E0-4515-B876-6672CAB55FD3}" dt="2022-12-02T00:25:59.198" v="6734" actId="6549"/>
          <ac:spMkLst>
            <pc:docMk/>
            <pc:sldMk cId="2097414831" sldId="767"/>
            <ac:spMk id="6" creationId="{96849207-4B88-96B5-048C-4B171133BD54}"/>
          </ac:spMkLst>
        </pc:spChg>
        <pc:spChg chg="add del mod">
          <ac:chgData name="BADHAM, JENNIFER M." userId="d3e5acb5-b2db-4b06-ac84-616e0149b02f" providerId="ADAL" clId="{3B3EF144-14E0-4515-B876-6672CAB55FD3}" dt="2022-12-02T00:16:45.657" v="6447"/>
          <ac:spMkLst>
            <pc:docMk/>
            <pc:sldMk cId="2097414831" sldId="767"/>
            <ac:spMk id="7" creationId="{1C0FA45D-91AF-CF58-2146-18CAE7AB287C}"/>
          </ac:spMkLst>
        </pc:spChg>
        <pc:spChg chg="add del mod">
          <ac:chgData name="BADHAM, JENNIFER M." userId="d3e5acb5-b2db-4b06-ac84-616e0149b02f" providerId="ADAL" clId="{3B3EF144-14E0-4515-B876-6672CAB55FD3}" dt="2022-12-02T00:16:45.657" v="6447"/>
          <ac:spMkLst>
            <pc:docMk/>
            <pc:sldMk cId="2097414831" sldId="767"/>
            <ac:spMk id="8" creationId="{F7C61A29-C255-ED22-3519-7AA5A4F9966E}"/>
          </ac:spMkLst>
        </pc:spChg>
        <pc:spChg chg="add del mod">
          <ac:chgData name="BADHAM, JENNIFER M." userId="d3e5acb5-b2db-4b06-ac84-616e0149b02f" providerId="ADAL" clId="{3B3EF144-14E0-4515-B876-6672CAB55FD3}" dt="2022-12-02T00:16:45.657" v="6447"/>
          <ac:spMkLst>
            <pc:docMk/>
            <pc:sldMk cId="2097414831" sldId="767"/>
            <ac:spMk id="9" creationId="{0BAD24CC-4894-A5F1-6CDB-95C253DBF306}"/>
          </ac:spMkLst>
        </pc:spChg>
        <pc:spChg chg="add del mod ord">
          <ac:chgData name="BADHAM, JENNIFER M." userId="d3e5acb5-b2db-4b06-ac84-616e0149b02f" providerId="ADAL" clId="{3B3EF144-14E0-4515-B876-6672CAB55FD3}" dt="2022-12-02T00:19:51.689" v="6606" actId="700"/>
          <ac:spMkLst>
            <pc:docMk/>
            <pc:sldMk cId="2097414831" sldId="767"/>
            <ac:spMk id="10" creationId="{223BD828-B74A-F602-5D42-8D4AF1B9E794}"/>
          </ac:spMkLst>
        </pc:spChg>
        <pc:picChg chg="add mod">
          <ac:chgData name="BADHAM, JENNIFER M." userId="d3e5acb5-b2db-4b06-ac84-616e0149b02f" providerId="ADAL" clId="{3B3EF144-14E0-4515-B876-6672CAB55FD3}" dt="2022-12-02T00:26:07.327" v="6737" actId="1076"/>
          <ac:picMkLst>
            <pc:docMk/>
            <pc:sldMk cId="2097414831" sldId="767"/>
            <ac:picMk id="11" creationId="{BCF1FA63-21D8-DADD-FC81-7E0DBD897F1A}"/>
          </ac:picMkLst>
        </pc:picChg>
      </pc:sldChg>
      <pc:sldChg chg="addSp delSp modSp new mod ord modClrScheme chgLayout">
        <pc:chgData name="BADHAM, JENNIFER M." userId="d3e5acb5-b2db-4b06-ac84-616e0149b02f" providerId="ADAL" clId="{3B3EF144-14E0-4515-B876-6672CAB55FD3}" dt="2022-12-02T14:06:52.419" v="7714" actId="20577"/>
        <pc:sldMkLst>
          <pc:docMk/>
          <pc:sldMk cId="1734906209" sldId="768"/>
        </pc:sldMkLst>
        <pc:spChg chg="mod ord">
          <ac:chgData name="BADHAM, JENNIFER M." userId="d3e5acb5-b2db-4b06-ac84-616e0149b02f" providerId="ADAL" clId="{3B3EF144-14E0-4515-B876-6672CAB55FD3}" dt="2022-12-02T00:41:18.406" v="7352" actId="700"/>
          <ac:spMkLst>
            <pc:docMk/>
            <pc:sldMk cId="1734906209" sldId="768"/>
            <ac:spMk id="2" creationId="{6B3040EE-5C4F-9C14-833E-420D9AF2FA89}"/>
          </ac:spMkLst>
        </pc:spChg>
        <pc:spChg chg="del mod ord">
          <ac:chgData name="BADHAM, JENNIFER M." userId="d3e5acb5-b2db-4b06-ac84-616e0149b02f" providerId="ADAL" clId="{3B3EF144-14E0-4515-B876-6672CAB55FD3}" dt="2022-12-02T00:41:34.507" v="7358" actId="478"/>
          <ac:spMkLst>
            <pc:docMk/>
            <pc:sldMk cId="1734906209" sldId="768"/>
            <ac:spMk id="3" creationId="{6B389899-42BD-DC0B-1446-E7A645253591}"/>
          </ac:spMkLst>
        </pc:spChg>
        <pc:spChg chg="add del mod ord">
          <ac:chgData name="BADHAM, JENNIFER M." userId="d3e5acb5-b2db-4b06-ac84-616e0149b02f" providerId="ADAL" clId="{3B3EF144-14E0-4515-B876-6672CAB55FD3}" dt="2022-12-02T00:29:33.109" v="7149" actId="478"/>
          <ac:spMkLst>
            <pc:docMk/>
            <pc:sldMk cId="1734906209" sldId="768"/>
            <ac:spMk id="4" creationId="{84B7157E-2D36-3551-855D-D46CC0C10EEE}"/>
          </ac:spMkLst>
        </pc:spChg>
        <pc:spChg chg="add mod ord">
          <ac:chgData name="BADHAM, JENNIFER M." userId="d3e5acb5-b2db-4b06-ac84-616e0149b02f" providerId="ADAL" clId="{3B3EF144-14E0-4515-B876-6672CAB55FD3}" dt="2022-12-02T14:06:52.419" v="7714" actId="20577"/>
          <ac:spMkLst>
            <pc:docMk/>
            <pc:sldMk cId="1734906209" sldId="768"/>
            <ac:spMk id="6" creationId="{28ED6AC6-4720-CFCC-C8D7-1DE52673BCEF}"/>
          </ac:spMkLst>
        </pc:spChg>
        <pc:picChg chg="add del mod">
          <ac:chgData name="BADHAM, JENNIFER M." userId="d3e5acb5-b2db-4b06-ac84-616e0149b02f" providerId="ADAL" clId="{3B3EF144-14E0-4515-B876-6672CAB55FD3}" dt="2022-12-02T00:41:09.734" v="7349" actId="21"/>
          <ac:picMkLst>
            <pc:docMk/>
            <pc:sldMk cId="1734906209" sldId="768"/>
            <ac:picMk id="5" creationId="{63AFFE8D-F100-AC8C-6632-845C56FF03B9}"/>
          </ac:picMkLst>
        </pc:picChg>
        <pc:picChg chg="add mod">
          <ac:chgData name="BADHAM, JENNIFER M." userId="d3e5acb5-b2db-4b06-ac84-616e0149b02f" providerId="ADAL" clId="{3B3EF144-14E0-4515-B876-6672CAB55FD3}" dt="2022-12-02T00:41:45.082" v="7361" actId="14100"/>
          <ac:picMkLst>
            <pc:docMk/>
            <pc:sldMk cId="1734906209" sldId="768"/>
            <ac:picMk id="7" creationId="{99DBAEC2-A489-6895-31C5-BB10844F3591}"/>
          </ac:picMkLst>
        </pc:picChg>
      </pc:sldChg>
      <pc:sldChg chg="modSp new mod ord">
        <pc:chgData name="BADHAM, JENNIFER M." userId="d3e5acb5-b2db-4b06-ac84-616e0149b02f" providerId="ADAL" clId="{3B3EF144-14E0-4515-B876-6672CAB55FD3}" dt="2022-12-02T01:52:59.843" v="7496"/>
        <pc:sldMkLst>
          <pc:docMk/>
          <pc:sldMk cId="1349520706" sldId="769"/>
        </pc:sldMkLst>
        <pc:spChg chg="mod">
          <ac:chgData name="BADHAM, JENNIFER M." userId="d3e5acb5-b2db-4b06-ac84-616e0149b02f" providerId="ADAL" clId="{3B3EF144-14E0-4515-B876-6672CAB55FD3}" dt="2022-12-02T01:52:11.685" v="7492" actId="20577"/>
          <ac:spMkLst>
            <pc:docMk/>
            <pc:sldMk cId="1349520706" sldId="769"/>
            <ac:spMk id="3" creationId="{C644E124-5160-08A0-FDF9-F352C0CC8EE1}"/>
          </ac:spMkLst>
        </pc:spChg>
      </pc:sldChg>
      <pc:sldChg chg="modSp add mod">
        <pc:chgData name="BADHAM, JENNIFER M." userId="d3e5acb5-b2db-4b06-ac84-616e0149b02f" providerId="ADAL" clId="{3B3EF144-14E0-4515-B876-6672CAB55FD3}" dt="2022-12-02T16:36:26.414" v="11255" actId="20577"/>
        <pc:sldMkLst>
          <pc:docMk/>
          <pc:sldMk cId="1597671315" sldId="770"/>
        </pc:sldMkLst>
        <pc:spChg chg="mod">
          <ac:chgData name="BADHAM, JENNIFER M." userId="d3e5acb5-b2db-4b06-ac84-616e0149b02f" providerId="ADAL" clId="{3B3EF144-14E0-4515-B876-6672CAB55FD3}" dt="2022-12-02T16:36:26.414" v="11255" actId="20577"/>
          <ac:spMkLst>
            <pc:docMk/>
            <pc:sldMk cId="1597671315" sldId="770"/>
            <ac:spMk id="3" creationId="{B2A96677-44A3-EFA8-E806-06DCD9757015}"/>
          </ac:spMkLst>
        </pc:spChg>
      </pc:sldChg>
      <pc:sldChg chg="addSp modSp new mod ord modClrScheme chgLayout">
        <pc:chgData name="BADHAM, JENNIFER M." userId="d3e5acb5-b2db-4b06-ac84-616e0149b02f" providerId="ADAL" clId="{3B3EF144-14E0-4515-B876-6672CAB55FD3}" dt="2022-12-02T16:44:28.029" v="11261"/>
        <pc:sldMkLst>
          <pc:docMk/>
          <pc:sldMk cId="1633138670" sldId="771"/>
        </pc:sldMkLst>
        <pc:spChg chg="mod ord">
          <ac:chgData name="BADHAM, JENNIFER M." userId="d3e5acb5-b2db-4b06-ac84-616e0149b02f" providerId="ADAL" clId="{3B3EF144-14E0-4515-B876-6672CAB55FD3}" dt="2022-12-02T15:18:15.281" v="9492" actId="700"/>
          <ac:spMkLst>
            <pc:docMk/>
            <pc:sldMk cId="1633138670" sldId="771"/>
            <ac:spMk id="2" creationId="{7B5F0469-4FE7-C38C-B11F-5EE3F02E380B}"/>
          </ac:spMkLst>
        </pc:spChg>
        <pc:spChg chg="mod ord">
          <ac:chgData name="BADHAM, JENNIFER M." userId="d3e5acb5-b2db-4b06-ac84-616e0149b02f" providerId="ADAL" clId="{3B3EF144-14E0-4515-B876-6672CAB55FD3}" dt="2022-12-02T15:18:15.298" v="9493" actId="27636"/>
          <ac:spMkLst>
            <pc:docMk/>
            <pc:sldMk cId="1633138670" sldId="771"/>
            <ac:spMk id="3" creationId="{AB3E2F04-A8C4-6C08-98B7-0751F0B37D67}"/>
          </ac:spMkLst>
        </pc:spChg>
        <pc:spChg chg="add mod ord">
          <ac:chgData name="BADHAM, JENNIFER M." userId="d3e5acb5-b2db-4b06-ac84-616e0149b02f" providerId="ADAL" clId="{3B3EF144-14E0-4515-B876-6672CAB55FD3}" dt="2022-12-02T15:22:20.240" v="9915" actId="20577"/>
          <ac:spMkLst>
            <pc:docMk/>
            <pc:sldMk cId="1633138670" sldId="771"/>
            <ac:spMk id="4" creationId="{6205DFC7-1D31-F898-13C7-3105A6E66A96}"/>
          </ac:spMkLst>
        </pc:spChg>
      </pc:sldChg>
      <pc:sldChg chg="modSp new del mod">
        <pc:chgData name="BADHAM, JENNIFER M." userId="d3e5acb5-b2db-4b06-ac84-616e0149b02f" providerId="ADAL" clId="{3B3EF144-14E0-4515-B876-6672CAB55FD3}" dt="2022-12-02T16:18:07.268" v="10680" actId="47"/>
        <pc:sldMkLst>
          <pc:docMk/>
          <pc:sldMk cId="3302981567" sldId="772"/>
        </pc:sldMkLst>
        <pc:spChg chg="mod">
          <ac:chgData name="BADHAM, JENNIFER M." userId="d3e5acb5-b2db-4b06-ac84-616e0149b02f" providerId="ADAL" clId="{3B3EF144-14E0-4515-B876-6672CAB55FD3}" dt="2022-12-02T15:25:07.010" v="9968" actId="20577"/>
          <ac:spMkLst>
            <pc:docMk/>
            <pc:sldMk cId="3302981567" sldId="772"/>
            <ac:spMk id="2" creationId="{54FE4F8C-FEC6-1D23-C369-1F672E06D17E}"/>
          </ac:spMkLst>
        </pc:spChg>
        <pc:spChg chg="mod">
          <ac:chgData name="BADHAM, JENNIFER M." userId="d3e5acb5-b2db-4b06-ac84-616e0149b02f" providerId="ADAL" clId="{3B3EF144-14E0-4515-B876-6672CAB55FD3}" dt="2022-12-02T15:26:11.736" v="10150" actId="21"/>
          <ac:spMkLst>
            <pc:docMk/>
            <pc:sldMk cId="3302981567" sldId="772"/>
            <ac:spMk id="3" creationId="{13E9E088-3E23-4D9F-19D1-74552CB8F79D}"/>
          </ac:spMkLst>
        </pc:spChg>
      </pc:sldChg>
      <pc:sldChg chg="addSp delSp modSp new mod chgLayout">
        <pc:chgData name="BADHAM, JENNIFER M." userId="d3e5acb5-b2db-4b06-ac84-616e0149b02f" providerId="ADAL" clId="{3B3EF144-14E0-4515-B876-6672CAB55FD3}" dt="2022-12-02T15:38:00.813" v="10634"/>
        <pc:sldMkLst>
          <pc:docMk/>
          <pc:sldMk cId="3407675828" sldId="773"/>
        </pc:sldMkLst>
        <pc:spChg chg="mod ord">
          <ac:chgData name="BADHAM, JENNIFER M." userId="d3e5acb5-b2db-4b06-ac84-616e0149b02f" providerId="ADAL" clId="{3B3EF144-14E0-4515-B876-6672CAB55FD3}" dt="2022-12-02T15:36:14.625" v="10560" actId="700"/>
          <ac:spMkLst>
            <pc:docMk/>
            <pc:sldMk cId="3407675828" sldId="773"/>
            <ac:spMk id="2" creationId="{D4155E83-497C-41AA-05F6-E4D20E0F1D0D}"/>
          </ac:spMkLst>
        </pc:spChg>
        <pc:spChg chg="mod ord">
          <ac:chgData name="BADHAM, JENNIFER M." userId="d3e5acb5-b2db-4b06-ac84-616e0149b02f" providerId="ADAL" clId="{3B3EF144-14E0-4515-B876-6672CAB55FD3}" dt="2022-12-02T15:36:14.625" v="10560" actId="700"/>
          <ac:spMkLst>
            <pc:docMk/>
            <pc:sldMk cId="3407675828" sldId="773"/>
            <ac:spMk id="3" creationId="{34599043-09AD-DAA9-2FFB-7BBF0D89F053}"/>
          </ac:spMkLst>
        </pc:spChg>
        <pc:spChg chg="del">
          <ac:chgData name="BADHAM, JENNIFER M." userId="d3e5acb5-b2db-4b06-ac84-616e0149b02f" providerId="ADAL" clId="{3B3EF144-14E0-4515-B876-6672CAB55FD3}" dt="2022-12-02T15:27:11.632" v="10170" actId="3680"/>
          <ac:spMkLst>
            <pc:docMk/>
            <pc:sldMk cId="3407675828" sldId="773"/>
            <ac:spMk id="4" creationId="{74DFE08F-0750-2E74-DF70-5B56E1B16E05}"/>
          </ac:spMkLst>
        </pc:spChg>
        <pc:spChg chg="add del mod">
          <ac:chgData name="BADHAM, JENNIFER M." userId="d3e5acb5-b2db-4b06-ac84-616e0149b02f" providerId="ADAL" clId="{3B3EF144-14E0-4515-B876-6672CAB55FD3}" dt="2022-12-02T15:27:42.248" v="10172" actId="3680"/>
          <ac:spMkLst>
            <pc:docMk/>
            <pc:sldMk cId="3407675828" sldId="773"/>
            <ac:spMk id="7" creationId="{0BC20D0B-7493-613E-F979-3B13E03DC454}"/>
          </ac:spMkLst>
        </pc:spChg>
        <pc:spChg chg="add mod">
          <ac:chgData name="BADHAM, JENNIFER M." userId="d3e5acb5-b2db-4b06-ac84-616e0149b02f" providerId="ADAL" clId="{3B3EF144-14E0-4515-B876-6672CAB55FD3}" dt="2022-12-02T15:37:16.580" v="10633" actId="1076"/>
          <ac:spMkLst>
            <pc:docMk/>
            <pc:sldMk cId="3407675828" sldId="773"/>
            <ac:spMk id="9" creationId="{2EB26D8F-4ABB-D298-CC87-F45DBD938F58}"/>
          </ac:spMkLst>
        </pc:spChg>
        <pc:graphicFrameChg chg="add del mod ord modGraphic">
          <ac:chgData name="BADHAM, JENNIFER M." userId="d3e5acb5-b2db-4b06-ac84-616e0149b02f" providerId="ADAL" clId="{3B3EF144-14E0-4515-B876-6672CAB55FD3}" dt="2022-12-02T15:27:18.937" v="10171" actId="478"/>
          <ac:graphicFrameMkLst>
            <pc:docMk/>
            <pc:sldMk cId="3407675828" sldId="773"/>
            <ac:graphicFrameMk id="5" creationId="{0DD31FA3-20B4-6391-F1FA-778DF5E0AD6E}"/>
          </ac:graphicFrameMkLst>
        </pc:graphicFrameChg>
        <pc:graphicFrameChg chg="add mod ord modGraphic">
          <ac:chgData name="BADHAM, JENNIFER M." userId="d3e5acb5-b2db-4b06-ac84-616e0149b02f" providerId="ADAL" clId="{3B3EF144-14E0-4515-B876-6672CAB55FD3}" dt="2022-12-02T15:38:00.813" v="10634"/>
          <ac:graphicFrameMkLst>
            <pc:docMk/>
            <pc:sldMk cId="3407675828" sldId="773"/>
            <ac:graphicFrameMk id="8" creationId="{11170FC2-7813-E597-C598-3D8D38364048}"/>
          </ac:graphicFrameMkLst>
        </pc:graphicFrameChg>
      </pc:sldChg>
      <pc:sldChg chg="new del">
        <pc:chgData name="BADHAM, JENNIFER M." userId="d3e5acb5-b2db-4b06-ac84-616e0149b02f" providerId="ADAL" clId="{3B3EF144-14E0-4515-B876-6672CAB55FD3}" dt="2022-12-02T16:17:40.974" v="10636" actId="47"/>
        <pc:sldMkLst>
          <pc:docMk/>
          <pc:sldMk cId="2032263442" sldId="774"/>
        </pc:sldMkLst>
      </pc:sldChg>
      <pc:sldChg chg="modSp add del mod">
        <pc:chgData name="BADHAM, JENNIFER M." userId="d3e5acb5-b2db-4b06-ac84-616e0149b02f" providerId="ADAL" clId="{3B3EF144-14E0-4515-B876-6672CAB55FD3}" dt="2022-12-02T16:28:48.157" v="10773" actId="47"/>
        <pc:sldMkLst>
          <pc:docMk/>
          <pc:sldMk cId="3327621012" sldId="774"/>
        </pc:sldMkLst>
        <pc:spChg chg="mod">
          <ac:chgData name="BADHAM, JENNIFER M." userId="d3e5acb5-b2db-4b06-ac84-616e0149b02f" providerId="ADAL" clId="{3B3EF144-14E0-4515-B876-6672CAB55FD3}" dt="2022-12-02T16:18:03.374" v="10679" actId="20577"/>
          <ac:spMkLst>
            <pc:docMk/>
            <pc:sldMk cId="3327621012" sldId="774"/>
            <ac:spMk id="2" creationId="{D4155E83-497C-41AA-05F6-E4D20E0F1D0D}"/>
          </ac:spMkLst>
        </pc:spChg>
        <pc:graphicFrameChg chg="mod modGraphic">
          <ac:chgData name="BADHAM, JENNIFER M." userId="d3e5acb5-b2db-4b06-ac84-616e0149b02f" providerId="ADAL" clId="{3B3EF144-14E0-4515-B876-6672CAB55FD3}" dt="2022-12-02T16:22:09.337" v="10725" actId="122"/>
          <ac:graphicFrameMkLst>
            <pc:docMk/>
            <pc:sldMk cId="3327621012" sldId="774"/>
            <ac:graphicFrameMk id="8" creationId="{11170FC2-7813-E597-C598-3D8D38364048}"/>
          </ac:graphicFrameMkLst>
        </pc:graphicFrameChg>
      </pc:sldChg>
      <pc:sldChg chg="addSp delSp modSp add mod modClrScheme chgLayout">
        <pc:chgData name="BADHAM, JENNIFER M." userId="d3e5acb5-b2db-4b06-ac84-616e0149b02f" providerId="ADAL" clId="{3B3EF144-14E0-4515-B876-6672CAB55FD3}" dt="2022-12-03T00:32:27.275" v="12749" actId="20577"/>
        <pc:sldMkLst>
          <pc:docMk/>
          <pc:sldMk cId="1514613237" sldId="775"/>
        </pc:sldMkLst>
        <pc:spChg chg="mod ord">
          <ac:chgData name="BADHAM, JENNIFER M." userId="d3e5acb5-b2db-4b06-ac84-616e0149b02f" providerId="ADAL" clId="{3B3EF144-14E0-4515-B876-6672CAB55FD3}" dt="2022-12-03T00:00:28.647" v="12350" actId="700"/>
          <ac:spMkLst>
            <pc:docMk/>
            <pc:sldMk cId="1514613237" sldId="775"/>
            <ac:spMk id="2" creationId="{D4155E83-497C-41AA-05F6-E4D20E0F1D0D}"/>
          </ac:spMkLst>
        </pc:spChg>
        <pc:spChg chg="add del mod ord">
          <ac:chgData name="BADHAM, JENNIFER M." userId="d3e5acb5-b2db-4b06-ac84-616e0149b02f" providerId="ADAL" clId="{3B3EF144-14E0-4515-B876-6672CAB55FD3}" dt="2022-12-02T23:56:45.684" v="12276" actId="700"/>
          <ac:spMkLst>
            <pc:docMk/>
            <pc:sldMk cId="1514613237" sldId="775"/>
            <ac:spMk id="3" creationId="{34599043-09AD-DAA9-2FFB-7BBF0D89F053}"/>
          </ac:spMkLst>
        </pc:spChg>
        <pc:spChg chg="add del mod ord">
          <ac:chgData name="BADHAM, JENNIFER M." userId="d3e5acb5-b2db-4b06-ac84-616e0149b02f" providerId="ADAL" clId="{3B3EF144-14E0-4515-B876-6672CAB55FD3}" dt="2022-12-02T23:56:27.282" v="12272" actId="700"/>
          <ac:spMkLst>
            <pc:docMk/>
            <pc:sldMk cId="1514613237" sldId="775"/>
            <ac:spMk id="4" creationId="{88D2E48B-CA27-A43E-D407-AEF592F645E8}"/>
          </ac:spMkLst>
        </pc:spChg>
        <pc:spChg chg="add del mod ord">
          <ac:chgData name="BADHAM, JENNIFER M." userId="d3e5acb5-b2db-4b06-ac84-616e0149b02f" providerId="ADAL" clId="{3B3EF144-14E0-4515-B876-6672CAB55FD3}" dt="2022-12-02T23:56:26.736" v="12271" actId="700"/>
          <ac:spMkLst>
            <pc:docMk/>
            <pc:sldMk cId="1514613237" sldId="775"/>
            <ac:spMk id="5" creationId="{F10AD7EA-2EA8-A768-78F3-740502C97DAC}"/>
          </ac:spMkLst>
        </pc:spChg>
        <pc:spChg chg="add del mod ord">
          <ac:chgData name="BADHAM, JENNIFER M." userId="d3e5acb5-b2db-4b06-ac84-616e0149b02f" providerId="ADAL" clId="{3B3EF144-14E0-4515-B876-6672CAB55FD3}" dt="2022-12-02T23:56:26.736" v="12271" actId="700"/>
          <ac:spMkLst>
            <pc:docMk/>
            <pc:sldMk cId="1514613237" sldId="775"/>
            <ac:spMk id="6" creationId="{D09C55FC-C975-6611-6C8B-88CB606419F6}"/>
          </ac:spMkLst>
        </pc:spChg>
        <pc:spChg chg="add mod ord">
          <ac:chgData name="BADHAM, JENNIFER M." userId="d3e5acb5-b2db-4b06-ac84-616e0149b02f" providerId="ADAL" clId="{3B3EF144-14E0-4515-B876-6672CAB55FD3}" dt="2022-12-03T00:00:41.781" v="12352" actId="14100"/>
          <ac:spMkLst>
            <pc:docMk/>
            <pc:sldMk cId="1514613237" sldId="775"/>
            <ac:spMk id="7" creationId="{E5C4D5A3-606B-22EE-E0AB-ED58C395613E}"/>
          </ac:spMkLst>
        </pc:spChg>
        <pc:spChg chg="del">
          <ac:chgData name="BADHAM, JENNIFER M." userId="d3e5acb5-b2db-4b06-ac84-616e0149b02f" providerId="ADAL" clId="{3B3EF144-14E0-4515-B876-6672CAB55FD3}" dt="2022-12-02T16:24:09.765" v="10728" actId="478"/>
          <ac:spMkLst>
            <pc:docMk/>
            <pc:sldMk cId="1514613237" sldId="775"/>
            <ac:spMk id="9" creationId="{2EB26D8F-4ABB-D298-CC87-F45DBD938F58}"/>
          </ac:spMkLst>
        </pc:spChg>
        <pc:spChg chg="add mod ord">
          <ac:chgData name="BADHAM, JENNIFER M." userId="d3e5acb5-b2db-4b06-ac84-616e0149b02f" providerId="ADAL" clId="{3B3EF144-14E0-4515-B876-6672CAB55FD3}" dt="2022-12-03T00:32:27.275" v="12749" actId="20577"/>
          <ac:spMkLst>
            <pc:docMk/>
            <pc:sldMk cId="1514613237" sldId="775"/>
            <ac:spMk id="9" creationId="{4CF3171F-8EA5-CC6B-7877-2506355FC390}"/>
          </ac:spMkLst>
        </pc:spChg>
        <pc:spChg chg="add del mod">
          <ac:chgData name="BADHAM, JENNIFER M." userId="d3e5acb5-b2db-4b06-ac84-616e0149b02f" providerId="ADAL" clId="{3B3EF144-14E0-4515-B876-6672CAB55FD3}" dt="2022-12-02T23:59:57.159" v="12346" actId="478"/>
          <ac:spMkLst>
            <pc:docMk/>
            <pc:sldMk cId="1514613237" sldId="775"/>
            <ac:spMk id="12" creationId="{75F971FB-A62D-D553-185B-6ED90F42DD15}"/>
          </ac:spMkLst>
        </pc:spChg>
        <pc:graphicFrameChg chg="del mod ord modGraphic">
          <ac:chgData name="BADHAM, JENNIFER M." userId="d3e5acb5-b2db-4b06-ac84-616e0149b02f" providerId="ADAL" clId="{3B3EF144-14E0-4515-B876-6672CAB55FD3}" dt="2022-12-02T23:59:47.327" v="12343" actId="21"/>
          <ac:graphicFrameMkLst>
            <pc:docMk/>
            <pc:sldMk cId="1514613237" sldId="775"/>
            <ac:graphicFrameMk id="8" creationId="{11170FC2-7813-E597-C598-3D8D38364048}"/>
          </ac:graphicFrameMkLst>
        </pc:graphicFrameChg>
        <pc:graphicFrameChg chg="add mod modGraphic">
          <ac:chgData name="BADHAM, JENNIFER M." userId="d3e5acb5-b2db-4b06-ac84-616e0149b02f" providerId="ADAL" clId="{3B3EF144-14E0-4515-B876-6672CAB55FD3}" dt="2022-12-03T00:03:29.457" v="12456" actId="1076"/>
          <ac:graphicFrameMkLst>
            <pc:docMk/>
            <pc:sldMk cId="1514613237" sldId="775"/>
            <ac:graphicFrameMk id="10" creationId="{DB7D9EBD-CBF4-0269-21A7-C59CD907810F}"/>
          </ac:graphicFrameMkLst>
        </pc:graphicFrameChg>
        <pc:graphicFrameChg chg="add del mod">
          <ac:chgData name="BADHAM, JENNIFER M." userId="d3e5acb5-b2db-4b06-ac84-616e0149b02f" providerId="ADAL" clId="{3B3EF144-14E0-4515-B876-6672CAB55FD3}" dt="2022-12-03T00:00:14.326" v="12349" actId="478"/>
          <ac:graphicFrameMkLst>
            <pc:docMk/>
            <pc:sldMk cId="1514613237" sldId="775"/>
            <ac:graphicFrameMk id="13" creationId="{05306E9E-5213-0E44-6B29-C1616D94F8ED}"/>
          </ac:graphicFrameMkLst>
        </pc:graphicFrameChg>
      </pc:sldChg>
      <pc:sldChg chg="modSp add del mod">
        <pc:chgData name="BADHAM, JENNIFER M." userId="d3e5acb5-b2db-4b06-ac84-616e0149b02f" providerId="ADAL" clId="{3B3EF144-14E0-4515-B876-6672CAB55FD3}" dt="2022-12-02T16:27:59.660" v="10767" actId="47"/>
        <pc:sldMkLst>
          <pc:docMk/>
          <pc:sldMk cId="51282334" sldId="776"/>
        </pc:sldMkLst>
        <pc:spChg chg="mod">
          <ac:chgData name="BADHAM, JENNIFER M." userId="d3e5acb5-b2db-4b06-ac84-616e0149b02f" providerId="ADAL" clId="{3B3EF144-14E0-4515-B876-6672CAB55FD3}" dt="2022-12-02T16:18:47.125" v="10719" actId="20577"/>
          <ac:spMkLst>
            <pc:docMk/>
            <pc:sldMk cId="51282334" sldId="776"/>
            <ac:spMk id="2" creationId="{D4155E83-497C-41AA-05F6-E4D20E0F1D0D}"/>
          </ac:spMkLst>
        </pc:spChg>
        <pc:spChg chg="mod">
          <ac:chgData name="BADHAM, JENNIFER M." userId="d3e5acb5-b2db-4b06-ac84-616e0149b02f" providerId="ADAL" clId="{3B3EF144-14E0-4515-B876-6672CAB55FD3}" dt="2022-12-02T16:27:25.084" v="10754" actId="20577"/>
          <ac:spMkLst>
            <pc:docMk/>
            <pc:sldMk cId="51282334" sldId="776"/>
            <ac:spMk id="3" creationId="{34599043-09AD-DAA9-2FFB-7BBF0D89F053}"/>
          </ac:spMkLst>
        </pc:spChg>
        <pc:graphicFrameChg chg="modGraphic">
          <ac:chgData name="BADHAM, JENNIFER M." userId="d3e5acb5-b2db-4b06-ac84-616e0149b02f" providerId="ADAL" clId="{3B3EF144-14E0-4515-B876-6672CAB55FD3}" dt="2022-12-02T16:27:31.178" v="10755" actId="20577"/>
          <ac:graphicFrameMkLst>
            <pc:docMk/>
            <pc:sldMk cId="51282334" sldId="776"/>
            <ac:graphicFrameMk id="8" creationId="{11170FC2-7813-E597-C598-3D8D38364048}"/>
          </ac:graphicFrameMkLst>
        </pc:graphicFrameChg>
      </pc:sldChg>
      <pc:sldChg chg="addSp delSp modSp add mod ord chgLayout">
        <pc:chgData name="BADHAM, JENNIFER M." userId="d3e5acb5-b2db-4b06-ac84-616e0149b02f" providerId="ADAL" clId="{3B3EF144-14E0-4515-B876-6672CAB55FD3}" dt="2022-12-03T00:03:08.737" v="12448" actId="1076"/>
        <pc:sldMkLst>
          <pc:docMk/>
          <pc:sldMk cId="2552073359" sldId="777"/>
        </pc:sldMkLst>
        <pc:spChg chg="mod ord">
          <ac:chgData name="BADHAM, JENNIFER M." userId="d3e5acb5-b2db-4b06-ac84-616e0149b02f" providerId="ADAL" clId="{3B3EF144-14E0-4515-B876-6672CAB55FD3}" dt="2022-12-02T23:42:57.827" v="12166"/>
          <ac:spMkLst>
            <pc:docMk/>
            <pc:sldMk cId="2552073359" sldId="777"/>
            <ac:spMk id="2" creationId="{D4155E83-497C-41AA-05F6-E4D20E0F1D0D}"/>
          </ac:spMkLst>
        </pc:spChg>
        <pc:spChg chg="mod ord">
          <ac:chgData name="BADHAM, JENNIFER M." userId="d3e5acb5-b2db-4b06-ac84-616e0149b02f" providerId="ADAL" clId="{3B3EF144-14E0-4515-B876-6672CAB55FD3}" dt="2022-12-02T23:45:17.730" v="12182" actId="20577"/>
          <ac:spMkLst>
            <pc:docMk/>
            <pc:sldMk cId="2552073359" sldId="777"/>
            <ac:spMk id="3" creationId="{34599043-09AD-DAA9-2FFB-7BBF0D89F053}"/>
          </ac:spMkLst>
        </pc:spChg>
        <pc:spChg chg="add del mod">
          <ac:chgData name="BADHAM, JENNIFER M." userId="d3e5acb5-b2db-4b06-ac84-616e0149b02f" providerId="ADAL" clId="{3B3EF144-14E0-4515-B876-6672CAB55FD3}" dt="2022-12-02T23:42:57.827" v="12166"/>
          <ac:spMkLst>
            <pc:docMk/>
            <pc:sldMk cId="2552073359" sldId="777"/>
            <ac:spMk id="4" creationId="{5B57D51F-8378-FE9A-F306-4D90FC52B151}"/>
          </ac:spMkLst>
        </pc:spChg>
        <pc:spChg chg="add del mod">
          <ac:chgData name="BADHAM, JENNIFER M." userId="d3e5acb5-b2db-4b06-ac84-616e0149b02f" providerId="ADAL" clId="{3B3EF144-14E0-4515-B876-6672CAB55FD3}" dt="2022-12-02T23:42:57.827" v="12166"/>
          <ac:spMkLst>
            <pc:docMk/>
            <pc:sldMk cId="2552073359" sldId="777"/>
            <ac:spMk id="5" creationId="{39AADD8E-563C-AE15-0C4C-ABA7FB5DAF58}"/>
          </ac:spMkLst>
        </pc:spChg>
        <pc:spChg chg="add del mod">
          <ac:chgData name="BADHAM, JENNIFER M." userId="d3e5acb5-b2db-4b06-ac84-616e0149b02f" providerId="ADAL" clId="{3B3EF144-14E0-4515-B876-6672CAB55FD3}" dt="2022-12-02T23:42:57.827" v="12166"/>
          <ac:spMkLst>
            <pc:docMk/>
            <pc:sldMk cId="2552073359" sldId="777"/>
            <ac:spMk id="6" creationId="{E9019485-B501-C898-B1C7-A37DEED04BF7}"/>
          </ac:spMkLst>
        </pc:spChg>
        <pc:spChg chg="add mod">
          <ac:chgData name="BADHAM, JENNIFER M." userId="d3e5acb5-b2db-4b06-ac84-616e0149b02f" providerId="ADAL" clId="{3B3EF144-14E0-4515-B876-6672CAB55FD3}" dt="2022-12-02T23:56:39.954" v="12275" actId="20577"/>
          <ac:spMkLst>
            <pc:docMk/>
            <pc:sldMk cId="2552073359" sldId="777"/>
            <ac:spMk id="9" creationId="{49EA86EF-50BC-97ED-09B3-40AA725747B4}"/>
          </ac:spMkLst>
        </pc:spChg>
        <pc:graphicFrameChg chg="del mod ord modGraphic">
          <ac:chgData name="BADHAM, JENNIFER M." userId="d3e5acb5-b2db-4b06-ac84-616e0149b02f" providerId="ADAL" clId="{3B3EF144-14E0-4515-B876-6672CAB55FD3}" dt="2022-12-02T23:43:08.955" v="12167" actId="478"/>
          <ac:graphicFrameMkLst>
            <pc:docMk/>
            <pc:sldMk cId="2552073359" sldId="777"/>
            <ac:graphicFrameMk id="8" creationId="{11170FC2-7813-E597-C598-3D8D38364048}"/>
          </ac:graphicFrameMkLst>
        </pc:graphicFrameChg>
        <pc:graphicFrameChg chg="add mod modGraphic">
          <ac:chgData name="BADHAM, JENNIFER M." userId="d3e5acb5-b2db-4b06-ac84-616e0149b02f" providerId="ADAL" clId="{3B3EF144-14E0-4515-B876-6672CAB55FD3}" dt="2022-12-03T00:03:08.737" v="12448" actId="1076"/>
          <ac:graphicFrameMkLst>
            <pc:docMk/>
            <pc:sldMk cId="2552073359" sldId="777"/>
            <ac:graphicFrameMk id="10" creationId="{1CD9BF5C-2AE9-3E8F-AEC1-D4642379FE98}"/>
          </ac:graphicFrameMkLst>
        </pc:graphicFrameChg>
      </pc:sldChg>
      <pc:sldChg chg="modSp add del mod">
        <pc:chgData name="BADHAM, JENNIFER M." userId="d3e5acb5-b2db-4b06-ac84-616e0149b02f" providerId="ADAL" clId="{3B3EF144-14E0-4515-B876-6672CAB55FD3}" dt="2022-12-03T00:15:04.071" v="12741" actId="47"/>
        <pc:sldMkLst>
          <pc:docMk/>
          <pc:sldMk cId="349933895" sldId="778"/>
        </pc:sldMkLst>
        <pc:spChg chg="mod">
          <ac:chgData name="BADHAM, JENNIFER M." userId="d3e5acb5-b2db-4b06-ac84-616e0149b02f" providerId="ADAL" clId="{3B3EF144-14E0-4515-B876-6672CAB55FD3}" dt="2022-12-02T16:27:49.597" v="10766" actId="20577"/>
          <ac:spMkLst>
            <pc:docMk/>
            <pc:sldMk cId="349933895" sldId="778"/>
            <ac:spMk id="2" creationId="{D4155E83-497C-41AA-05F6-E4D20E0F1D0D}"/>
          </ac:spMkLst>
        </pc:spChg>
        <pc:graphicFrameChg chg="modGraphic">
          <ac:chgData name="BADHAM, JENNIFER M." userId="d3e5acb5-b2db-4b06-ac84-616e0149b02f" providerId="ADAL" clId="{3B3EF144-14E0-4515-B876-6672CAB55FD3}" dt="2022-12-02T16:28:22.613" v="10772" actId="20577"/>
          <ac:graphicFrameMkLst>
            <pc:docMk/>
            <pc:sldMk cId="349933895" sldId="778"/>
            <ac:graphicFrameMk id="8" creationId="{11170FC2-7813-E597-C598-3D8D38364048}"/>
          </ac:graphicFrameMkLst>
        </pc:graphicFrameChg>
      </pc:sldChg>
      <pc:sldChg chg="add del">
        <pc:chgData name="BADHAM, JENNIFER M." userId="d3e5acb5-b2db-4b06-ac84-616e0149b02f" providerId="ADAL" clId="{3B3EF144-14E0-4515-B876-6672CAB55FD3}" dt="2022-12-03T00:02:10.520" v="12412" actId="47"/>
        <pc:sldMkLst>
          <pc:docMk/>
          <pc:sldMk cId="777644216" sldId="779"/>
        </pc:sldMkLst>
      </pc:sldChg>
      <pc:sldChg chg="modSp add mod">
        <pc:chgData name="BADHAM, JENNIFER M." userId="d3e5acb5-b2db-4b06-ac84-616e0149b02f" providerId="ADAL" clId="{3B3EF144-14E0-4515-B876-6672CAB55FD3}" dt="2022-12-03T00:14:57.571" v="12740" actId="20577"/>
        <pc:sldMkLst>
          <pc:docMk/>
          <pc:sldMk cId="3771862879" sldId="779"/>
        </pc:sldMkLst>
        <pc:spChg chg="mod">
          <ac:chgData name="BADHAM, JENNIFER M." userId="d3e5acb5-b2db-4b06-ac84-616e0149b02f" providerId="ADAL" clId="{3B3EF144-14E0-4515-B876-6672CAB55FD3}" dt="2022-12-03T00:09:27.464" v="12667" actId="20577"/>
          <ac:spMkLst>
            <pc:docMk/>
            <pc:sldMk cId="3771862879" sldId="779"/>
            <ac:spMk id="2" creationId="{D4155E83-497C-41AA-05F6-E4D20E0F1D0D}"/>
          </ac:spMkLst>
        </pc:spChg>
        <pc:spChg chg="mod">
          <ac:chgData name="BADHAM, JENNIFER M." userId="d3e5acb5-b2db-4b06-ac84-616e0149b02f" providerId="ADAL" clId="{3B3EF144-14E0-4515-B876-6672CAB55FD3}" dt="2022-12-03T00:10:19.039" v="12710"/>
          <ac:spMkLst>
            <pc:docMk/>
            <pc:sldMk cId="3771862879" sldId="779"/>
            <ac:spMk id="7" creationId="{E5C4D5A3-606B-22EE-E0AB-ED58C395613E}"/>
          </ac:spMkLst>
        </pc:spChg>
        <pc:spChg chg="mod">
          <ac:chgData name="BADHAM, JENNIFER M." userId="d3e5acb5-b2db-4b06-ac84-616e0149b02f" providerId="ADAL" clId="{3B3EF144-14E0-4515-B876-6672CAB55FD3}" dt="2022-12-03T00:14:16.599" v="12736" actId="20577"/>
          <ac:spMkLst>
            <pc:docMk/>
            <pc:sldMk cId="3771862879" sldId="779"/>
            <ac:spMk id="9" creationId="{4CF3171F-8EA5-CC6B-7877-2506355FC390}"/>
          </ac:spMkLst>
        </pc:spChg>
        <pc:graphicFrameChg chg="mod modGraphic">
          <ac:chgData name="BADHAM, JENNIFER M." userId="d3e5acb5-b2db-4b06-ac84-616e0149b02f" providerId="ADAL" clId="{3B3EF144-14E0-4515-B876-6672CAB55FD3}" dt="2022-12-03T00:14:57.571" v="12740" actId="20577"/>
          <ac:graphicFrameMkLst>
            <pc:docMk/>
            <pc:sldMk cId="3771862879" sldId="779"/>
            <ac:graphicFrameMk id="10" creationId="{DB7D9EBD-CBF4-0269-21A7-C59CD907810F}"/>
          </ac:graphicFrameMkLst>
        </pc:graphicFrameChg>
      </pc:sldChg>
      <pc:sldChg chg="addSp delSp modSp new mod modClrScheme chgLayout">
        <pc:chgData name="BADHAM, JENNIFER M." userId="d3e5acb5-b2db-4b06-ac84-616e0149b02f" providerId="ADAL" clId="{3B3EF144-14E0-4515-B876-6672CAB55FD3}" dt="2022-12-03T20:35:20.430" v="13455" actId="20577"/>
        <pc:sldMkLst>
          <pc:docMk/>
          <pc:sldMk cId="1451552198" sldId="780"/>
        </pc:sldMkLst>
        <pc:spChg chg="del mod ord">
          <ac:chgData name="BADHAM, JENNIFER M." userId="d3e5acb5-b2db-4b06-ac84-616e0149b02f" providerId="ADAL" clId="{3B3EF144-14E0-4515-B876-6672CAB55FD3}" dt="2022-12-03T01:19:48.005" v="12770" actId="700"/>
          <ac:spMkLst>
            <pc:docMk/>
            <pc:sldMk cId="1451552198" sldId="780"/>
            <ac:spMk id="2" creationId="{17F71DAC-18B3-787F-5EB3-7403723243EB}"/>
          </ac:spMkLst>
        </pc:spChg>
        <pc:spChg chg="del">
          <ac:chgData name="BADHAM, JENNIFER M." userId="d3e5acb5-b2db-4b06-ac84-616e0149b02f" providerId="ADAL" clId="{3B3EF144-14E0-4515-B876-6672CAB55FD3}" dt="2022-12-03T01:19:48.005" v="12770" actId="700"/>
          <ac:spMkLst>
            <pc:docMk/>
            <pc:sldMk cId="1451552198" sldId="780"/>
            <ac:spMk id="3" creationId="{6C4A9930-FF66-0064-D2DA-17EE0F430ED2}"/>
          </ac:spMkLst>
        </pc:spChg>
        <pc:spChg chg="del">
          <ac:chgData name="BADHAM, JENNIFER M." userId="d3e5acb5-b2db-4b06-ac84-616e0149b02f" providerId="ADAL" clId="{3B3EF144-14E0-4515-B876-6672CAB55FD3}" dt="2022-12-03T01:19:48.005" v="12770" actId="700"/>
          <ac:spMkLst>
            <pc:docMk/>
            <pc:sldMk cId="1451552198" sldId="780"/>
            <ac:spMk id="4" creationId="{FDAFF15C-55A7-DF3B-7741-51C8C92AC815}"/>
          </ac:spMkLst>
        </pc:spChg>
        <pc:spChg chg="add mod ord">
          <ac:chgData name="BADHAM, JENNIFER M." userId="d3e5acb5-b2db-4b06-ac84-616e0149b02f" providerId="ADAL" clId="{3B3EF144-14E0-4515-B876-6672CAB55FD3}" dt="2022-12-03T01:20:05.129" v="12834" actId="20577"/>
          <ac:spMkLst>
            <pc:docMk/>
            <pc:sldMk cId="1451552198" sldId="780"/>
            <ac:spMk id="5" creationId="{1DD1CEC5-0E48-3AC7-9D98-A4DDB85B65BE}"/>
          </ac:spMkLst>
        </pc:spChg>
        <pc:spChg chg="mod">
          <ac:chgData name="BADHAM, JENNIFER M." userId="d3e5acb5-b2db-4b06-ac84-616e0149b02f" providerId="ADAL" clId="{3B3EF144-14E0-4515-B876-6672CAB55FD3}" dt="2022-12-03T20:35:20.430" v="13455" actId="20577"/>
          <ac:spMkLst>
            <pc:docMk/>
            <pc:sldMk cId="1451552198" sldId="780"/>
            <ac:spMk id="7" creationId="{3E7B0095-5A91-47C6-300B-6695AAEA0F41}"/>
          </ac:spMkLst>
        </pc:spChg>
      </pc:sldChg>
      <pc:sldChg chg="addSp modSp new mod modClrScheme chgLayout">
        <pc:chgData name="BADHAM, JENNIFER M." userId="d3e5acb5-b2db-4b06-ac84-616e0149b02f" providerId="ADAL" clId="{3B3EF144-14E0-4515-B876-6672CAB55FD3}" dt="2022-12-03T01:42:57.857" v="13139" actId="20577"/>
        <pc:sldMkLst>
          <pc:docMk/>
          <pc:sldMk cId="3692087421" sldId="781"/>
        </pc:sldMkLst>
        <pc:spChg chg="mod ord">
          <ac:chgData name="BADHAM, JENNIFER M." userId="d3e5acb5-b2db-4b06-ac84-616e0149b02f" providerId="ADAL" clId="{3B3EF144-14E0-4515-B876-6672CAB55FD3}" dt="2022-12-03T01:41:23.113" v="12858" actId="700"/>
          <ac:spMkLst>
            <pc:docMk/>
            <pc:sldMk cId="3692087421" sldId="781"/>
            <ac:spMk id="2" creationId="{DEC122E7-5351-2AC8-9488-B741C408F7E4}"/>
          </ac:spMkLst>
        </pc:spChg>
        <pc:spChg chg="add mod ord">
          <ac:chgData name="BADHAM, JENNIFER M." userId="d3e5acb5-b2db-4b06-ac84-616e0149b02f" providerId="ADAL" clId="{3B3EF144-14E0-4515-B876-6672CAB55FD3}" dt="2022-12-03T01:42:57.857" v="13139" actId="20577"/>
          <ac:spMkLst>
            <pc:docMk/>
            <pc:sldMk cId="3692087421" sldId="781"/>
            <ac:spMk id="3" creationId="{082E9435-897F-127B-31CA-65931AA3FB59}"/>
          </ac:spMkLst>
        </pc:spChg>
      </pc:sldChg>
      <pc:sldChg chg="ord">
        <pc:chgData name="BADHAM, JENNIFER M." userId="d3e5acb5-b2db-4b06-ac84-616e0149b02f" providerId="ADAL" clId="{3B3EF144-14E0-4515-B876-6672CAB55FD3}" dt="2022-12-03T20:35:35.235" v="13457"/>
        <pc:sldMkLst>
          <pc:docMk/>
          <pc:sldMk cId="2948994025" sldId="782"/>
        </pc:sldMkLst>
      </pc:sldChg>
      <pc:sldChg chg="addSp delSp modSp mod modClrScheme chgLayout">
        <pc:chgData name="BADHAM, JENNIFER M." userId="d3e5acb5-b2db-4b06-ac84-616e0149b02f" providerId="ADAL" clId="{3B3EF144-14E0-4515-B876-6672CAB55FD3}" dt="2022-12-03T20:53:48.267" v="14103" actId="20577"/>
        <pc:sldMkLst>
          <pc:docMk/>
          <pc:sldMk cId="350212094" sldId="784"/>
        </pc:sldMkLst>
        <pc:spChg chg="mod ord">
          <ac:chgData name="BADHAM, JENNIFER M." userId="d3e5acb5-b2db-4b06-ac84-616e0149b02f" providerId="ADAL" clId="{3B3EF144-14E0-4515-B876-6672CAB55FD3}" dt="2022-12-03T20:32:51.301" v="13434"/>
          <ac:spMkLst>
            <pc:docMk/>
            <pc:sldMk cId="350212094" sldId="784"/>
            <ac:spMk id="2" creationId="{0C2EE801-31A9-AC33-516A-F3A182BD6694}"/>
          </ac:spMkLst>
        </pc:spChg>
        <pc:spChg chg="del mod ord">
          <ac:chgData name="BADHAM, JENNIFER M." userId="d3e5acb5-b2db-4b06-ac84-616e0149b02f" providerId="ADAL" clId="{3B3EF144-14E0-4515-B876-6672CAB55FD3}" dt="2022-12-03T20:23:32.140" v="13140" actId="700"/>
          <ac:spMkLst>
            <pc:docMk/>
            <pc:sldMk cId="350212094" sldId="784"/>
            <ac:spMk id="3" creationId="{5809B109-DEF3-E0A4-54EE-08C76E2248AB}"/>
          </ac:spMkLst>
        </pc:spChg>
        <pc:spChg chg="del">
          <ac:chgData name="BADHAM, JENNIFER M." userId="d3e5acb5-b2db-4b06-ac84-616e0149b02f" providerId="ADAL" clId="{3B3EF144-14E0-4515-B876-6672CAB55FD3}" dt="2022-12-03T20:23:32.140" v="13140" actId="700"/>
          <ac:spMkLst>
            <pc:docMk/>
            <pc:sldMk cId="350212094" sldId="784"/>
            <ac:spMk id="4" creationId="{90434080-EB5F-5D5A-DC7C-7848EE8B0C23}"/>
          </ac:spMkLst>
        </pc:spChg>
        <pc:spChg chg="del">
          <ac:chgData name="BADHAM, JENNIFER M." userId="d3e5acb5-b2db-4b06-ac84-616e0149b02f" providerId="ADAL" clId="{3B3EF144-14E0-4515-B876-6672CAB55FD3}" dt="2022-12-03T20:23:32.140" v="13140" actId="700"/>
          <ac:spMkLst>
            <pc:docMk/>
            <pc:sldMk cId="350212094" sldId="784"/>
            <ac:spMk id="5" creationId="{C0C4BBB5-8084-493B-F718-1126AFFB9FE8}"/>
          </ac:spMkLst>
        </pc:spChg>
        <pc:spChg chg="add del mod ord">
          <ac:chgData name="BADHAM, JENNIFER M." userId="d3e5acb5-b2db-4b06-ac84-616e0149b02f" providerId="ADAL" clId="{3B3EF144-14E0-4515-B876-6672CAB55FD3}" dt="2022-12-03T20:24:30.086" v="13152" actId="700"/>
          <ac:spMkLst>
            <pc:docMk/>
            <pc:sldMk cId="350212094" sldId="784"/>
            <ac:spMk id="6" creationId="{92E55969-E2DA-37B1-C355-C1442FDC6FC1}"/>
          </ac:spMkLst>
        </pc:spChg>
        <pc:spChg chg="add del mod ord">
          <ac:chgData name="BADHAM, JENNIFER M." userId="d3e5acb5-b2db-4b06-ac84-616e0149b02f" providerId="ADAL" clId="{3B3EF144-14E0-4515-B876-6672CAB55FD3}" dt="2022-12-03T20:24:34.297" v="13153" actId="478"/>
          <ac:spMkLst>
            <pc:docMk/>
            <pc:sldMk cId="350212094" sldId="784"/>
            <ac:spMk id="8" creationId="{A89E081F-DDAE-D7E9-5263-2BE12F656EF9}"/>
          </ac:spMkLst>
        </pc:spChg>
        <pc:spChg chg="add mod ord">
          <ac:chgData name="BADHAM, JENNIFER M." userId="d3e5acb5-b2db-4b06-ac84-616e0149b02f" providerId="ADAL" clId="{3B3EF144-14E0-4515-B876-6672CAB55FD3}" dt="2022-12-03T20:53:48.267" v="14103" actId="20577"/>
          <ac:spMkLst>
            <pc:docMk/>
            <pc:sldMk cId="350212094" sldId="784"/>
            <ac:spMk id="9" creationId="{87C614AA-8084-26A2-00FA-C586FC79ECBF}"/>
          </ac:spMkLst>
        </pc:spChg>
        <pc:spChg chg="add del mod">
          <ac:chgData name="BADHAM, JENNIFER M." userId="d3e5acb5-b2db-4b06-ac84-616e0149b02f" providerId="ADAL" clId="{3B3EF144-14E0-4515-B876-6672CAB55FD3}" dt="2022-12-03T20:32:51.301" v="13434"/>
          <ac:spMkLst>
            <pc:docMk/>
            <pc:sldMk cId="350212094" sldId="784"/>
            <ac:spMk id="10" creationId="{F10A9A93-7DFB-DD36-F7D7-F1F46D8B5043}"/>
          </ac:spMkLst>
        </pc:spChg>
        <pc:spChg chg="add del mod">
          <ac:chgData name="BADHAM, JENNIFER M." userId="d3e5acb5-b2db-4b06-ac84-616e0149b02f" providerId="ADAL" clId="{3B3EF144-14E0-4515-B876-6672CAB55FD3}" dt="2022-12-03T20:32:51.301" v="13434"/>
          <ac:spMkLst>
            <pc:docMk/>
            <pc:sldMk cId="350212094" sldId="784"/>
            <ac:spMk id="11" creationId="{485C6DC0-F4CA-B7A6-6958-2B7BA27DD995}"/>
          </ac:spMkLst>
        </pc:spChg>
        <pc:spChg chg="add del mod">
          <ac:chgData name="BADHAM, JENNIFER M." userId="d3e5acb5-b2db-4b06-ac84-616e0149b02f" providerId="ADAL" clId="{3B3EF144-14E0-4515-B876-6672CAB55FD3}" dt="2022-12-03T20:32:57.530" v="13435" actId="478"/>
          <ac:spMkLst>
            <pc:docMk/>
            <pc:sldMk cId="350212094" sldId="784"/>
            <ac:spMk id="12" creationId="{36B56E2C-5EDC-DCE8-7B86-8070E476B4AD}"/>
          </ac:spMkLst>
        </pc:spChg>
        <pc:spChg chg="add mod">
          <ac:chgData name="BADHAM, JENNIFER M." userId="d3e5acb5-b2db-4b06-ac84-616e0149b02f" providerId="ADAL" clId="{3B3EF144-14E0-4515-B876-6672CAB55FD3}" dt="2022-12-03T20:40:22.579" v="13592" actId="1076"/>
          <ac:spMkLst>
            <pc:docMk/>
            <pc:sldMk cId="350212094" sldId="784"/>
            <ac:spMk id="14" creationId="{BDF0B3CE-51FB-3FCC-6A89-8280744CCAA9}"/>
          </ac:spMkLst>
        </pc:spChg>
        <pc:picChg chg="add mod modCrop">
          <ac:chgData name="BADHAM, JENNIFER M." userId="d3e5acb5-b2db-4b06-ac84-616e0149b02f" providerId="ADAL" clId="{3B3EF144-14E0-4515-B876-6672CAB55FD3}" dt="2022-12-03T20:27:53.210" v="13230" actId="1076"/>
          <ac:picMkLst>
            <pc:docMk/>
            <pc:sldMk cId="350212094" sldId="784"/>
            <ac:picMk id="7" creationId="{302F98F2-9925-A39E-8DF5-D86E93E43C0A}"/>
          </ac:picMkLst>
        </pc:picChg>
      </pc:sldChg>
      <pc:sldChg chg="addSp delSp modSp new mod modClrScheme chgLayout">
        <pc:chgData name="BADHAM, JENNIFER M." userId="d3e5acb5-b2db-4b06-ac84-616e0149b02f" providerId="ADAL" clId="{3B3EF144-14E0-4515-B876-6672CAB55FD3}" dt="2022-12-03T20:54:39.444" v="14125" actId="20577"/>
        <pc:sldMkLst>
          <pc:docMk/>
          <pc:sldMk cId="163561475" sldId="785"/>
        </pc:sldMkLst>
        <pc:spChg chg="del">
          <ac:chgData name="BADHAM, JENNIFER M." userId="d3e5acb5-b2db-4b06-ac84-616e0149b02f" providerId="ADAL" clId="{3B3EF144-14E0-4515-B876-6672CAB55FD3}" dt="2022-12-03T20:54:24.838" v="14105" actId="700"/>
          <ac:spMkLst>
            <pc:docMk/>
            <pc:sldMk cId="163561475" sldId="785"/>
            <ac:spMk id="2" creationId="{92E952E7-5812-3760-1DCD-CD2488AB8B5E}"/>
          </ac:spMkLst>
        </pc:spChg>
        <pc:spChg chg="del mod ord">
          <ac:chgData name="BADHAM, JENNIFER M." userId="d3e5acb5-b2db-4b06-ac84-616e0149b02f" providerId="ADAL" clId="{3B3EF144-14E0-4515-B876-6672CAB55FD3}" dt="2022-12-03T20:54:24.838" v="14105" actId="700"/>
          <ac:spMkLst>
            <pc:docMk/>
            <pc:sldMk cId="163561475" sldId="785"/>
            <ac:spMk id="3" creationId="{284010BD-0EE3-2546-3DBF-1582F288A1BE}"/>
          </ac:spMkLst>
        </pc:spChg>
        <pc:spChg chg="del">
          <ac:chgData name="BADHAM, JENNIFER M." userId="d3e5acb5-b2db-4b06-ac84-616e0149b02f" providerId="ADAL" clId="{3B3EF144-14E0-4515-B876-6672CAB55FD3}" dt="2022-12-03T20:54:24.838" v="14105" actId="700"/>
          <ac:spMkLst>
            <pc:docMk/>
            <pc:sldMk cId="163561475" sldId="785"/>
            <ac:spMk id="4" creationId="{315FD072-EC0F-661C-84F7-0D7CC8482752}"/>
          </ac:spMkLst>
        </pc:spChg>
        <pc:spChg chg="add mod ord">
          <ac:chgData name="BADHAM, JENNIFER M." userId="d3e5acb5-b2db-4b06-ac84-616e0149b02f" providerId="ADAL" clId="{3B3EF144-14E0-4515-B876-6672CAB55FD3}" dt="2022-12-03T20:54:39.444" v="14125" actId="20577"/>
          <ac:spMkLst>
            <pc:docMk/>
            <pc:sldMk cId="163561475" sldId="785"/>
            <ac:spMk id="5" creationId="{AD0CD100-CB13-8512-7496-7F1402B1D8CC}"/>
          </ac:spMkLst>
        </pc:spChg>
      </pc:sldChg>
      <pc:sldChg chg="addSp delSp modSp new mod modClrScheme chgLayout">
        <pc:chgData name="BADHAM, JENNIFER M." userId="d3e5acb5-b2db-4b06-ac84-616e0149b02f" providerId="ADAL" clId="{3B3EF144-14E0-4515-B876-6672CAB55FD3}" dt="2022-12-03T21:29:25.722" v="14578" actId="6549"/>
        <pc:sldMkLst>
          <pc:docMk/>
          <pc:sldMk cId="1594465745" sldId="786"/>
        </pc:sldMkLst>
        <pc:spChg chg="mod ord">
          <ac:chgData name="BADHAM, JENNIFER M." userId="d3e5acb5-b2db-4b06-ac84-616e0149b02f" providerId="ADAL" clId="{3B3EF144-14E0-4515-B876-6672CAB55FD3}" dt="2022-12-03T21:20:06.506" v="14384" actId="700"/>
          <ac:spMkLst>
            <pc:docMk/>
            <pc:sldMk cId="1594465745" sldId="786"/>
            <ac:spMk id="2" creationId="{86826E35-F19F-0012-F4F9-3A24A7AFF1CD}"/>
          </ac:spMkLst>
        </pc:spChg>
        <pc:spChg chg="del mod ord">
          <ac:chgData name="BADHAM, JENNIFER M." userId="d3e5acb5-b2db-4b06-ac84-616e0149b02f" providerId="ADAL" clId="{3B3EF144-14E0-4515-B876-6672CAB55FD3}" dt="2022-12-03T21:16:53.810" v="14154" actId="700"/>
          <ac:spMkLst>
            <pc:docMk/>
            <pc:sldMk cId="1594465745" sldId="786"/>
            <ac:spMk id="3" creationId="{9BB80C4E-6374-9691-BC2B-D5105217ACCF}"/>
          </ac:spMkLst>
        </pc:spChg>
        <pc:spChg chg="del">
          <ac:chgData name="BADHAM, JENNIFER M." userId="d3e5acb5-b2db-4b06-ac84-616e0149b02f" providerId="ADAL" clId="{3B3EF144-14E0-4515-B876-6672CAB55FD3}" dt="2022-12-03T21:16:53.810" v="14154" actId="700"/>
          <ac:spMkLst>
            <pc:docMk/>
            <pc:sldMk cId="1594465745" sldId="786"/>
            <ac:spMk id="4" creationId="{C8CABB1E-15B1-642E-5389-E46A58D4C1BE}"/>
          </ac:spMkLst>
        </pc:spChg>
        <pc:spChg chg="add mod ord">
          <ac:chgData name="BADHAM, JENNIFER M." userId="d3e5acb5-b2db-4b06-ac84-616e0149b02f" providerId="ADAL" clId="{3B3EF144-14E0-4515-B876-6672CAB55FD3}" dt="2022-12-03T21:29:25.722" v="14578" actId="6549"/>
          <ac:spMkLst>
            <pc:docMk/>
            <pc:sldMk cId="1594465745" sldId="786"/>
            <ac:spMk id="5" creationId="{462C58AB-502F-18E5-BCFB-E794C17EA1E5}"/>
          </ac:spMkLst>
        </pc:spChg>
        <pc:spChg chg="add mod ord">
          <ac:chgData name="BADHAM, JENNIFER M." userId="d3e5acb5-b2db-4b06-ac84-616e0149b02f" providerId="ADAL" clId="{3B3EF144-14E0-4515-B876-6672CAB55FD3}" dt="2022-12-03T21:20:06.506" v="14384" actId="700"/>
          <ac:spMkLst>
            <pc:docMk/>
            <pc:sldMk cId="1594465745" sldId="786"/>
            <ac:spMk id="6" creationId="{EEF8F0F2-9F59-C9A8-9AC3-D700F551AC1C}"/>
          </ac:spMkLst>
        </pc:spChg>
      </pc:sldChg>
      <pc:sldChg chg="addSp delSp modSp new mod modClrScheme chgLayout">
        <pc:chgData name="BADHAM, JENNIFER M." userId="d3e5acb5-b2db-4b06-ac84-616e0149b02f" providerId="ADAL" clId="{3B3EF144-14E0-4515-B876-6672CAB55FD3}" dt="2022-12-03T21:28:30.714" v="14512" actId="6549"/>
        <pc:sldMkLst>
          <pc:docMk/>
          <pc:sldMk cId="2515253517" sldId="787"/>
        </pc:sldMkLst>
        <pc:spChg chg="mod ord">
          <ac:chgData name="BADHAM, JENNIFER M." userId="d3e5acb5-b2db-4b06-ac84-616e0149b02f" providerId="ADAL" clId="{3B3EF144-14E0-4515-B876-6672CAB55FD3}" dt="2022-12-03T21:20:11.394" v="14385" actId="700"/>
          <ac:spMkLst>
            <pc:docMk/>
            <pc:sldMk cId="2515253517" sldId="787"/>
            <ac:spMk id="2" creationId="{12DBDC31-0C07-0860-8AB6-C9D1DF61A611}"/>
          </ac:spMkLst>
        </pc:spChg>
        <pc:spChg chg="del mod ord">
          <ac:chgData name="BADHAM, JENNIFER M." userId="d3e5acb5-b2db-4b06-ac84-616e0149b02f" providerId="ADAL" clId="{3B3EF144-14E0-4515-B876-6672CAB55FD3}" dt="2022-12-03T21:17:18.684" v="14208" actId="700"/>
          <ac:spMkLst>
            <pc:docMk/>
            <pc:sldMk cId="2515253517" sldId="787"/>
            <ac:spMk id="3" creationId="{C15AF31A-717A-BAA8-A429-CC575557B553}"/>
          </ac:spMkLst>
        </pc:spChg>
        <pc:spChg chg="del">
          <ac:chgData name="BADHAM, JENNIFER M." userId="d3e5acb5-b2db-4b06-ac84-616e0149b02f" providerId="ADAL" clId="{3B3EF144-14E0-4515-B876-6672CAB55FD3}" dt="2022-12-03T21:17:18.684" v="14208" actId="700"/>
          <ac:spMkLst>
            <pc:docMk/>
            <pc:sldMk cId="2515253517" sldId="787"/>
            <ac:spMk id="4" creationId="{4DF5C0FF-EC3E-179E-EA38-720732AFD704}"/>
          </ac:spMkLst>
        </pc:spChg>
        <pc:spChg chg="add mod ord">
          <ac:chgData name="BADHAM, JENNIFER M." userId="d3e5acb5-b2db-4b06-ac84-616e0149b02f" providerId="ADAL" clId="{3B3EF144-14E0-4515-B876-6672CAB55FD3}" dt="2022-12-03T21:28:30.714" v="14512" actId="6549"/>
          <ac:spMkLst>
            <pc:docMk/>
            <pc:sldMk cId="2515253517" sldId="787"/>
            <ac:spMk id="5" creationId="{6D0A76DF-D17E-BB52-615A-BA7B27836992}"/>
          </ac:spMkLst>
        </pc:spChg>
        <pc:spChg chg="add mod ord">
          <ac:chgData name="BADHAM, JENNIFER M." userId="d3e5acb5-b2db-4b06-ac84-616e0149b02f" providerId="ADAL" clId="{3B3EF144-14E0-4515-B876-6672CAB55FD3}" dt="2022-12-03T21:20:11.394" v="14385" actId="700"/>
          <ac:spMkLst>
            <pc:docMk/>
            <pc:sldMk cId="2515253517" sldId="787"/>
            <ac:spMk id="6" creationId="{A87D3AAD-2916-AA32-AB2F-911133C892D0}"/>
          </ac:spMkLst>
        </pc:spChg>
      </pc:sldChg>
      <pc:sldChg chg="modSp new mod">
        <pc:chgData name="BADHAM, JENNIFER M." userId="d3e5acb5-b2db-4b06-ac84-616e0149b02f" providerId="ADAL" clId="{3B3EF144-14E0-4515-B876-6672CAB55FD3}" dt="2022-12-03T20:55:54.472" v="14153" actId="20577"/>
        <pc:sldMkLst>
          <pc:docMk/>
          <pc:sldMk cId="299344769" sldId="788"/>
        </pc:sldMkLst>
        <pc:spChg chg="mod">
          <ac:chgData name="BADHAM, JENNIFER M." userId="d3e5acb5-b2db-4b06-ac84-616e0149b02f" providerId="ADAL" clId="{3B3EF144-14E0-4515-B876-6672CAB55FD3}" dt="2022-12-03T20:55:54.472" v="14153" actId="20577"/>
          <ac:spMkLst>
            <pc:docMk/>
            <pc:sldMk cId="299344769" sldId="788"/>
            <ac:spMk id="2" creationId="{BB914EFE-698F-F511-EA10-207AD21B168F}"/>
          </ac:spMkLst>
        </pc:spChg>
      </pc:sldChg>
      <pc:sldChg chg="modSp mod">
        <pc:chgData name="BADHAM, JENNIFER M." userId="d3e5acb5-b2db-4b06-ac84-616e0149b02f" providerId="ADAL" clId="{3B3EF144-14E0-4515-B876-6672CAB55FD3}" dt="2022-12-07T22:20:35.177" v="14582" actId="20577"/>
        <pc:sldMkLst>
          <pc:docMk/>
          <pc:sldMk cId="965614564" sldId="790"/>
        </pc:sldMkLst>
        <pc:spChg chg="mod">
          <ac:chgData name="BADHAM, JENNIFER M." userId="d3e5acb5-b2db-4b06-ac84-616e0149b02f" providerId="ADAL" clId="{3B3EF144-14E0-4515-B876-6672CAB55FD3}" dt="2022-12-07T22:20:35.177" v="14582" actId="20577"/>
          <ac:spMkLst>
            <pc:docMk/>
            <pc:sldMk cId="965614564" sldId="790"/>
            <ac:spMk id="5" creationId="{0D173D39-6255-4621-B988-8D341205F40F}"/>
          </ac:spMkLst>
        </pc:spChg>
      </pc:sldChg>
      <pc:sldChg chg="addSp delSp modSp mod modClrScheme chgLayout">
        <pc:chgData name="BADHAM, JENNIFER M." userId="d3e5acb5-b2db-4b06-ac84-616e0149b02f" providerId="ADAL" clId="{3B3EF144-14E0-4515-B876-6672CAB55FD3}" dt="2022-12-08T00:32:39.063" v="15553" actId="1076"/>
        <pc:sldMkLst>
          <pc:docMk/>
          <pc:sldMk cId="3686716671" sldId="792"/>
        </pc:sldMkLst>
        <pc:spChg chg="mod ord">
          <ac:chgData name="BADHAM, JENNIFER M." userId="d3e5acb5-b2db-4b06-ac84-616e0149b02f" providerId="ADAL" clId="{3B3EF144-14E0-4515-B876-6672CAB55FD3}" dt="2022-12-07T22:28:42.650" v="14583" actId="700"/>
          <ac:spMkLst>
            <pc:docMk/>
            <pc:sldMk cId="3686716671" sldId="792"/>
            <ac:spMk id="2" creationId="{729E513C-7942-00AD-F091-6368D089AA7A}"/>
          </ac:spMkLst>
        </pc:spChg>
        <pc:spChg chg="del mod ord">
          <ac:chgData name="BADHAM, JENNIFER M." userId="d3e5acb5-b2db-4b06-ac84-616e0149b02f" providerId="ADAL" clId="{3B3EF144-14E0-4515-B876-6672CAB55FD3}" dt="2022-12-07T22:28:42.650" v="14583" actId="700"/>
          <ac:spMkLst>
            <pc:docMk/>
            <pc:sldMk cId="3686716671" sldId="792"/>
            <ac:spMk id="3" creationId="{B9F711A0-FBCF-15B1-B3CC-F1DCC4D5AAF4}"/>
          </ac:spMkLst>
        </pc:spChg>
        <pc:spChg chg="mod">
          <ac:chgData name="BADHAM, JENNIFER M." userId="d3e5acb5-b2db-4b06-ac84-616e0149b02f" providerId="ADAL" clId="{3B3EF144-14E0-4515-B876-6672CAB55FD3}" dt="2022-12-08T00:32:39.063" v="15553" actId="1076"/>
          <ac:spMkLst>
            <pc:docMk/>
            <pc:sldMk cId="3686716671" sldId="792"/>
            <ac:spMk id="4" creationId="{7FE28E54-4375-4DAE-A4E2-7C36225F51B2}"/>
          </ac:spMkLst>
        </pc:spChg>
        <pc:spChg chg="add mod ord">
          <ac:chgData name="BADHAM, JENNIFER M." userId="d3e5acb5-b2db-4b06-ac84-616e0149b02f" providerId="ADAL" clId="{3B3EF144-14E0-4515-B876-6672CAB55FD3}" dt="2022-12-08T00:05:31.490" v="14992" actId="20577"/>
          <ac:spMkLst>
            <pc:docMk/>
            <pc:sldMk cId="3686716671" sldId="792"/>
            <ac:spMk id="5" creationId="{371704B3-A85B-D2F3-1CD1-2B383809DB94}"/>
          </ac:spMkLst>
        </pc:spChg>
        <pc:spChg chg="add mod ord">
          <ac:chgData name="BADHAM, JENNIFER M." userId="d3e5acb5-b2db-4b06-ac84-616e0149b02f" providerId="ADAL" clId="{3B3EF144-14E0-4515-B876-6672CAB55FD3}" dt="2022-12-08T00:32:22.108" v="15552" actId="20577"/>
          <ac:spMkLst>
            <pc:docMk/>
            <pc:sldMk cId="3686716671" sldId="792"/>
            <ac:spMk id="6" creationId="{DF32C592-F146-6F76-7197-5CBD4D495047}"/>
          </ac:spMkLst>
        </pc:spChg>
      </pc:sldChg>
      <pc:sldChg chg="modSp mod">
        <pc:chgData name="BADHAM, JENNIFER M." userId="d3e5acb5-b2db-4b06-ac84-616e0149b02f" providerId="ADAL" clId="{3B3EF144-14E0-4515-B876-6672CAB55FD3}" dt="2022-12-07T22:20:26.998" v="14581" actId="1076"/>
        <pc:sldMkLst>
          <pc:docMk/>
          <pc:sldMk cId="100245018" sldId="802"/>
        </pc:sldMkLst>
        <pc:spChg chg="mod">
          <ac:chgData name="BADHAM, JENNIFER M." userId="d3e5acb5-b2db-4b06-ac84-616e0149b02f" providerId="ADAL" clId="{3B3EF144-14E0-4515-B876-6672CAB55FD3}" dt="2022-12-07T22:20:16.371" v="14580" actId="27636"/>
          <ac:spMkLst>
            <pc:docMk/>
            <pc:sldMk cId="100245018" sldId="802"/>
            <ac:spMk id="3" creationId="{74D9A094-9652-46F3-A457-D5F2BE0E5E28}"/>
          </ac:spMkLst>
        </pc:spChg>
        <pc:spChg chg="mod">
          <ac:chgData name="BADHAM, JENNIFER M." userId="d3e5acb5-b2db-4b06-ac84-616e0149b02f" providerId="ADAL" clId="{3B3EF144-14E0-4515-B876-6672CAB55FD3}" dt="2022-12-07T22:20:26.998" v="14581" actId="1076"/>
          <ac:spMkLst>
            <pc:docMk/>
            <pc:sldMk cId="100245018" sldId="802"/>
            <ac:spMk id="5" creationId="{69A12DFF-734C-48AF-BFA1-6AA57DD68BAA}"/>
          </ac:spMkLst>
        </pc:spChg>
      </pc:sldChg>
      <pc:sldChg chg="addSp delSp modSp add mod ord modClrScheme chgLayout">
        <pc:chgData name="BADHAM, JENNIFER M." userId="d3e5acb5-b2db-4b06-ac84-616e0149b02f" providerId="ADAL" clId="{3B3EF144-14E0-4515-B876-6672CAB55FD3}" dt="2022-12-08T00:42:09.756" v="16230" actId="27636"/>
        <pc:sldMkLst>
          <pc:docMk/>
          <pc:sldMk cId="3722687281" sldId="803"/>
        </pc:sldMkLst>
        <pc:spChg chg="add del mod">
          <ac:chgData name="BADHAM, JENNIFER M." userId="d3e5acb5-b2db-4b06-ac84-616e0149b02f" providerId="ADAL" clId="{3B3EF144-14E0-4515-B876-6672CAB55FD3}" dt="2022-12-08T00:34:03.367" v="15602"/>
          <ac:spMkLst>
            <pc:docMk/>
            <pc:sldMk cId="3722687281" sldId="803"/>
            <ac:spMk id="2" creationId="{191ABA8E-031D-73E8-8FAA-6FB8EFF6BE82}"/>
          </ac:spMkLst>
        </pc:spChg>
        <pc:spChg chg="mod ord">
          <ac:chgData name="BADHAM, JENNIFER M." userId="d3e5acb5-b2db-4b06-ac84-616e0149b02f" providerId="ADAL" clId="{3B3EF144-14E0-4515-B876-6672CAB55FD3}" dt="2022-12-08T00:34:06.757" v="15603" actId="700"/>
          <ac:spMkLst>
            <pc:docMk/>
            <pc:sldMk cId="3722687281" sldId="803"/>
            <ac:spMk id="4" creationId="{E054DBA2-85A3-38F7-2149-E4A6FD3E302A}"/>
          </ac:spMkLst>
        </pc:spChg>
        <pc:spChg chg="add mod ord">
          <ac:chgData name="BADHAM, JENNIFER M." userId="d3e5acb5-b2db-4b06-ac84-616e0149b02f" providerId="ADAL" clId="{3B3EF144-14E0-4515-B876-6672CAB55FD3}" dt="2022-12-08T00:42:09.756" v="16230" actId="27636"/>
          <ac:spMkLst>
            <pc:docMk/>
            <pc:sldMk cId="3722687281" sldId="803"/>
            <ac:spMk id="5" creationId="{4EB9327E-10C0-E903-13DA-619E50A0029E}"/>
          </ac:spMkLst>
        </pc:spChg>
        <pc:graphicFrameChg chg="mod modGraphic">
          <ac:chgData name="BADHAM, JENNIFER M." userId="d3e5acb5-b2db-4b06-ac84-616e0149b02f" providerId="ADAL" clId="{3B3EF144-14E0-4515-B876-6672CAB55FD3}" dt="2022-12-08T00:34:11.540" v="15604" actId="1076"/>
          <ac:graphicFrameMkLst>
            <pc:docMk/>
            <pc:sldMk cId="3722687281" sldId="803"/>
            <ac:graphicFrameMk id="3" creationId="{DB2FC030-73A5-04BE-B775-226F18F661DC}"/>
          </ac:graphicFrameMkLst>
        </pc:graphicFrameChg>
        <pc:cxnChg chg="add mod">
          <ac:chgData name="BADHAM, JENNIFER M." userId="d3e5acb5-b2db-4b06-ac84-616e0149b02f" providerId="ADAL" clId="{3B3EF144-14E0-4515-B876-6672CAB55FD3}" dt="2022-12-08T00:39:47.339" v="16146" actId="14100"/>
          <ac:cxnSpMkLst>
            <pc:docMk/>
            <pc:sldMk cId="3722687281" sldId="803"/>
            <ac:cxnSpMk id="6" creationId="{979681A7-D54B-5784-148C-CE4131090EC3}"/>
          </ac:cxnSpMkLst>
        </pc:cxnChg>
        <pc:cxnChg chg="add mod">
          <ac:chgData name="BADHAM, JENNIFER M." userId="d3e5acb5-b2db-4b06-ac84-616e0149b02f" providerId="ADAL" clId="{3B3EF144-14E0-4515-B876-6672CAB55FD3}" dt="2022-12-08T00:39:58.498" v="16148" actId="14100"/>
          <ac:cxnSpMkLst>
            <pc:docMk/>
            <pc:sldMk cId="3722687281" sldId="803"/>
            <ac:cxnSpMk id="9" creationId="{FCD53992-9B6B-4C59-DB0B-70834C20D99F}"/>
          </ac:cxnSpMkLst>
        </pc:cxnChg>
        <pc:cxnChg chg="add mod">
          <ac:chgData name="BADHAM, JENNIFER M." userId="d3e5acb5-b2db-4b06-ac84-616e0149b02f" providerId="ADAL" clId="{3B3EF144-14E0-4515-B876-6672CAB55FD3}" dt="2022-12-08T00:39:32.035" v="16143" actId="14100"/>
          <ac:cxnSpMkLst>
            <pc:docMk/>
            <pc:sldMk cId="3722687281" sldId="803"/>
            <ac:cxnSpMk id="10" creationId="{6406FCAA-EE26-B513-C3E9-7653CE2C8127}"/>
          </ac:cxnSpMkLst>
        </pc:cxnChg>
        <pc:cxnChg chg="add mod">
          <ac:chgData name="BADHAM, JENNIFER M." userId="d3e5acb5-b2db-4b06-ac84-616e0149b02f" providerId="ADAL" clId="{3B3EF144-14E0-4515-B876-6672CAB55FD3}" dt="2022-12-08T00:39:35.674" v="16144" actId="14100"/>
          <ac:cxnSpMkLst>
            <pc:docMk/>
            <pc:sldMk cId="3722687281" sldId="803"/>
            <ac:cxnSpMk id="11" creationId="{2064391C-FD47-202A-B161-1B7F317F60A1}"/>
          </ac:cxnSpMkLst>
        </pc:cxnChg>
      </pc:sldChg>
      <pc:sldChg chg="modSp add mod ord">
        <pc:chgData name="BADHAM, JENNIFER M." userId="d3e5acb5-b2db-4b06-ac84-616e0149b02f" providerId="ADAL" clId="{3B3EF144-14E0-4515-B876-6672CAB55FD3}" dt="2022-12-08T00:53:49.941" v="16382" actId="20577"/>
        <pc:sldMkLst>
          <pc:docMk/>
          <pc:sldMk cId="2319433258" sldId="804"/>
        </pc:sldMkLst>
        <pc:spChg chg="mod">
          <ac:chgData name="BADHAM, JENNIFER M." userId="d3e5acb5-b2db-4b06-ac84-616e0149b02f" providerId="ADAL" clId="{3B3EF144-14E0-4515-B876-6672CAB55FD3}" dt="2022-12-08T00:53:49.941" v="16382" actId="20577"/>
          <ac:spMkLst>
            <pc:docMk/>
            <pc:sldMk cId="2319433258" sldId="804"/>
            <ac:spMk id="4" creationId="{E054DBA2-85A3-38F7-2149-E4A6FD3E302A}"/>
          </ac:spMkLst>
        </pc:spChg>
        <pc:graphicFrameChg chg="mod modGraphic">
          <ac:chgData name="BADHAM, JENNIFER M." userId="d3e5acb5-b2db-4b06-ac84-616e0149b02f" providerId="ADAL" clId="{3B3EF144-14E0-4515-B876-6672CAB55FD3}" dt="2022-12-08T00:52:25.707" v="16359" actId="20577"/>
          <ac:graphicFrameMkLst>
            <pc:docMk/>
            <pc:sldMk cId="2319433258" sldId="804"/>
            <ac:graphicFrameMk id="3" creationId="{DB2FC030-73A5-04BE-B775-226F18F661DC}"/>
          </ac:graphicFrameMkLst>
        </pc:graphicFrameChg>
      </pc:sldChg>
    </pc:docChg>
  </pc:docChgLst>
  <pc:docChgLst>
    <pc:chgData name="BADHAM, JENNIFER M." userId="d3e5acb5-b2db-4b06-ac84-616e0149b02f" providerId="ADAL" clId="{00B097B4-3709-4D86-8022-CCDFD1645290}"/>
    <pc:docChg chg="custSel addSld delSld modSld sldOrd">
      <pc:chgData name="BADHAM, JENNIFER M." userId="d3e5acb5-b2db-4b06-ac84-616e0149b02f" providerId="ADAL" clId="{00B097B4-3709-4D86-8022-CCDFD1645290}" dt="2023-02-06T15:02:20.831" v="612" actId="47"/>
      <pc:docMkLst>
        <pc:docMk/>
      </pc:docMkLst>
      <pc:sldChg chg="ord">
        <pc:chgData name="BADHAM, JENNIFER M." userId="d3e5acb5-b2db-4b06-ac84-616e0149b02f" providerId="ADAL" clId="{00B097B4-3709-4D86-8022-CCDFD1645290}" dt="2023-02-06T14:57:25.874" v="592"/>
        <pc:sldMkLst>
          <pc:docMk/>
          <pc:sldMk cId="3117015640" sldId="267"/>
        </pc:sldMkLst>
      </pc:sldChg>
      <pc:sldChg chg="modSp mod">
        <pc:chgData name="BADHAM, JENNIFER M." userId="d3e5acb5-b2db-4b06-ac84-616e0149b02f" providerId="ADAL" clId="{00B097B4-3709-4D86-8022-CCDFD1645290}" dt="2023-02-06T14:43:49.967" v="15" actId="6549"/>
        <pc:sldMkLst>
          <pc:docMk/>
          <pc:sldMk cId="1444645426" sldId="279"/>
        </pc:sldMkLst>
        <pc:spChg chg="mod">
          <ac:chgData name="BADHAM, JENNIFER M." userId="d3e5acb5-b2db-4b06-ac84-616e0149b02f" providerId="ADAL" clId="{00B097B4-3709-4D86-8022-CCDFD1645290}" dt="2023-02-06T14:43:49.967" v="15" actId="6549"/>
          <ac:spMkLst>
            <pc:docMk/>
            <pc:sldMk cId="1444645426" sldId="279"/>
            <ac:spMk id="2" creationId="{00000000-0000-0000-0000-000000000000}"/>
          </ac:spMkLst>
        </pc:spChg>
      </pc:sldChg>
      <pc:sldChg chg="del">
        <pc:chgData name="BADHAM, JENNIFER M." userId="d3e5acb5-b2db-4b06-ac84-616e0149b02f" providerId="ADAL" clId="{00B097B4-3709-4D86-8022-CCDFD1645290}" dt="2023-02-06T15:01:28.086" v="606" actId="47"/>
        <pc:sldMkLst>
          <pc:docMk/>
          <pc:sldMk cId="0" sldId="441"/>
        </pc:sldMkLst>
      </pc:sldChg>
      <pc:sldChg chg="del">
        <pc:chgData name="BADHAM, JENNIFER M." userId="d3e5acb5-b2db-4b06-ac84-616e0149b02f" providerId="ADAL" clId="{00B097B4-3709-4D86-8022-CCDFD1645290}" dt="2023-02-06T15:01:41.842" v="608" actId="47"/>
        <pc:sldMkLst>
          <pc:docMk/>
          <pc:sldMk cId="0" sldId="463"/>
        </pc:sldMkLst>
      </pc:sldChg>
      <pc:sldChg chg="del">
        <pc:chgData name="BADHAM, JENNIFER M." userId="d3e5acb5-b2db-4b06-ac84-616e0149b02f" providerId="ADAL" clId="{00B097B4-3709-4D86-8022-CCDFD1645290}" dt="2023-02-06T15:01:43.090" v="609" actId="47"/>
        <pc:sldMkLst>
          <pc:docMk/>
          <pc:sldMk cId="0" sldId="468"/>
        </pc:sldMkLst>
      </pc:sldChg>
      <pc:sldChg chg="del">
        <pc:chgData name="BADHAM, JENNIFER M." userId="d3e5acb5-b2db-4b06-ac84-616e0149b02f" providerId="ADAL" clId="{00B097B4-3709-4D86-8022-CCDFD1645290}" dt="2023-02-06T15:01:30.414" v="607" actId="47"/>
        <pc:sldMkLst>
          <pc:docMk/>
          <pc:sldMk cId="0" sldId="487"/>
        </pc:sldMkLst>
      </pc:sldChg>
      <pc:sldChg chg="modSp mod">
        <pc:chgData name="BADHAM, JENNIFER M." userId="d3e5acb5-b2db-4b06-ac84-616e0149b02f" providerId="ADAL" clId="{00B097B4-3709-4D86-8022-CCDFD1645290}" dt="2023-02-06T14:46:56.593" v="214" actId="2711"/>
        <pc:sldMkLst>
          <pc:docMk/>
          <pc:sldMk cId="3856391632" sldId="489"/>
        </pc:sldMkLst>
        <pc:spChg chg="mod">
          <ac:chgData name="BADHAM, JENNIFER M." userId="d3e5acb5-b2db-4b06-ac84-616e0149b02f" providerId="ADAL" clId="{00B097B4-3709-4D86-8022-CCDFD1645290}" dt="2023-02-06T14:46:25.486" v="211" actId="6549"/>
          <ac:spMkLst>
            <pc:docMk/>
            <pc:sldMk cId="3856391632" sldId="489"/>
            <ac:spMk id="2" creationId="{DE14C3AF-4A05-9615-480A-3B24EA7D2056}"/>
          </ac:spMkLst>
        </pc:spChg>
        <pc:spChg chg="mod">
          <ac:chgData name="BADHAM, JENNIFER M." userId="d3e5acb5-b2db-4b06-ac84-616e0149b02f" providerId="ADAL" clId="{00B097B4-3709-4D86-8022-CCDFD1645290}" dt="2023-02-06T14:46:39.520" v="212" actId="1076"/>
          <ac:spMkLst>
            <pc:docMk/>
            <pc:sldMk cId="3856391632" sldId="489"/>
            <ac:spMk id="4" creationId="{F64F0CEA-A867-1683-D4F4-63AE5C31D3C3}"/>
          </ac:spMkLst>
        </pc:spChg>
        <pc:spChg chg="mod">
          <ac:chgData name="BADHAM, JENNIFER M." userId="d3e5acb5-b2db-4b06-ac84-616e0149b02f" providerId="ADAL" clId="{00B097B4-3709-4D86-8022-CCDFD1645290}" dt="2023-02-06T14:46:56.593" v="214" actId="2711"/>
          <ac:spMkLst>
            <pc:docMk/>
            <pc:sldMk cId="3856391632" sldId="489"/>
            <ac:spMk id="10" creationId="{3F295F2D-317F-2164-9767-11DB3F569021}"/>
          </ac:spMkLst>
        </pc:spChg>
      </pc:sldChg>
      <pc:sldChg chg="ord">
        <pc:chgData name="BADHAM, JENNIFER M." userId="d3e5acb5-b2db-4b06-ac84-616e0149b02f" providerId="ADAL" clId="{00B097B4-3709-4D86-8022-CCDFD1645290}" dt="2023-02-06T15:01:15.674" v="605"/>
        <pc:sldMkLst>
          <pc:docMk/>
          <pc:sldMk cId="0" sldId="490"/>
        </pc:sldMkLst>
      </pc:sldChg>
      <pc:sldChg chg="del">
        <pc:chgData name="BADHAM, JENNIFER M." userId="d3e5acb5-b2db-4b06-ac84-616e0149b02f" providerId="ADAL" clId="{00B097B4-3709-4D86-8022-CCDFD1645290}" dt="2023-02-06T14:59:40.973" v="595" actId="47"/>
        <pc:sldMkLst>
          <pc:docMk/>
          <pc:sldMk cId="0" sldId="498"/>
        </pc:sldMkLst>
      </pc:sldChg>
      <pc:sldChg chg="ord">
        <pc:chgData name="BADHAM, JENNIFER M." userId="d3e5acb5-b2db-4b06-ac84-616e0149b02f" providerId="ADAL" clId="{00B097B4-3709-4D86-8022-CCDFD1645290}" dt="2023-02-06T15:00:55.906" v="599"/>
        <pc:sldMkLst>
          <pc:docMk/>
          <pc:sldMk cId="0" sldId="513"/>
        </pc:sldMkLst>
      </pc:sldChg>
      <pc:sldChg chg="ord">
        <pc:chgData name="BADHAM, JENNIFER M." userId="d3e5acb5-b2db-4b06-ac84-616e0149b02f" providerId="ADAL" clId="{00B097B4-3709-4D86-8022-CCDFD1645290}" dt="2023-02-06T15:00:55.906" v="599"/>
        <pc:sldMkLst>
          <pc:docMk/>
          <pc:sldMk cId="0" sldId="514"/>
        </pc:sldMkLst>
      </pc:sldChg>
      <pc:sldChg chg="ord">
        <pc:chgData name="BADHAM, JENNIFER M." userId="d3e5acb5-b2db-4b06-ac84-616e0149b02f" providerId="ADAL" clId="{00B097B4-3709-4D86-8022-CCDFD1645290}" dt="2023-02-06T15:00:55.906" v="599"/>
        <pc:sldMkLst>
          <pc:docMk/>
          <pc:sldMk cId="0" sldId="515"/>
        </pc:sldMkLst>
      </pc:sldChg>
      <pc:sldChg chg="ord">
        <pc:chgData name="BADHAM, JENNIFER M." userId="d3e5acb5-b2db-4b06-ac84-616e0149b02f" providerId="ADAL" clId="{00B097B4-3709-4D86-8022-CCDFD1645290}" dt="2023-02-06T15:00:55.906" v="599"/>
        <pc:sldMkLst>
          <pc:docMk/>
          <pc:sldMk cId="0" sldId="521"/>
        </pc:sldMkLst>
      </pc:sldChg>
      <pc:sldChg chg="ord">
        <pc:chgData name="BADHAM, JENNIFER M." userId="d3e5acb5-b2db-4b06-ac84-616e0149b02f" providerId="ADAL" clId="{00B097B4-3709-4D86-8022-CCDFD1645290}" dt="2023-02-06T15:00:55.906" v="599"/>
        <pc:sldMkLst>
          <pc:docMk/>
          <pc:sldMk cId="0" sldId="525"/>
        </pc:sldMkLst>
      </pc:sldChg>
      <pc:sldChg chg="ord">
        <pc:chgData name="BADHAM, JENNIFER M." userId="d3e5acb5-b2db-4b06-ac84-616e0149b02f" providerId="ADAL" clId="{00B097B4-3709-4D86-8022-CCDFD1645290}" dt="2023-02-06T15:02:16.772" v="611"/>
        <pc:sldMkLst>
          <pc:docMk/>
          <pc:sldMk cId="0" sldId="530"/>
        </pc:sldMkLst>
      </pc:sldChg>
      <pc:sldChg chg="ord">
        <pc:chgData name="BADHAM, JENNIFER M." userId="d3e5acb5-b2db-4b06-ac84-616e0149b02f" providerId="ADAL" clId="{00B097B4-3709-4D86-8022-CCDFD1645290}" dt="2023-02-06T15:02:16.772" v="611"/>
        <pc:sldMkLst>
          <pc:docMk/>
          <pc:sldMk cId="0" sldId="531"/>
        </pc:sldMkLst>
      </pc:sldChg>
      <pc:sldChg chg="modSp mod">
        <pc:chgData name="BADHAM, JENNIFER M." userId="d3e5acb5-b2db-4b06-ac84-616e0149b02f" providerId="ADAL" clId="{00B097B4-3709-4D86-8022-CCDFD1645290}" dt="2023-02-06T14:50:52.705" v="371" actId="20577"/>
        <pc:sldMkLst>
          <pc:docMk/>
          <pc:sldMk cId="1677902465" sldId="564"/>
        </pc:sldMkLst>
        <pc:spChg chg="mod">
          <ac:chgData name="BADHAM, JENNIFER M." userId="d3e5acb5-b2db-4b06-ac84-616e0149b02f" providerId="ADAL" clId="{00B097B4-3709-4D86-8022-CCDFD1645290}" dt="2023-02-06T14:50:52.705" v="371" actId="20577"/>
          <ac:spMkLst>
            <pc:docMk/>
            <pc:sldMk cId="1677902465" sldId="564"/>
            <ac:spMk id="7" creationId="{00000000-0000-0000-0000-000000000000}"/>
          </ac:spMkLst>
        </pc:spChg>
      </pc:sldChg>
      <pc:sldChg chg="modSp mod">
        <pc:chgData name="BADHAM, JENNIFER M." userId="d3e5acb5-b2db-4b06-ac84-616e0149b02f" providerId="ADAL" clId="{00B097B4-3709-4D86-8022-CCDFD1645290}" dt="2023-02-06T14:48:44.925" v="287" actId="20577"/>
        <pc:sldMkLst>
          <pc:docMk/>
          <pc:sldMk cId="2311457279" sldId="567"/>
        </pc:sldMkLst>
        <pc:spChg chg="mod">
          <ac:chgData name="BADHAM, JENNIFER M." userId="d3e5acb5-b2db-4b06-ac84-616e0149b02f" providerId="ADAL" clId="{00B097B4-3709-4D86-8022-CCDFD1645290}" dt="2023-02-06T14:48:44.925" v="287" actId="20577"/>
          <ac:spMkLst>
            <pc:docMk/>
            <pc:sldMk cId="2311457279" sldId="567"/>
            <ac:spMk id="2" creationId="{00000000-0000-0000-0000-000000000000}"/>
          </ac:spMkLst>
        </pc:spChg>
      </pc:sldChg>
      <pc:sldChg chg="modSp mod">
        <pc:chgData name="BADHAM, JENNIFER M." userId="d3e5acb5-b2db-4b06-ac84-616e0149b02f" providerId="ADAL" clId="{00B097B4-3709-4D86-8022-CCDFD1645290}" dt="2023-02-06T14:50:59.392" v="376" actId="6549"/>
        <pc:sldMkLst>
          <pc:docMk/>
          <pc:sldMk cId="3141421261" sldId="569"/>
        </pc:sldMkLst>
        <pc:spChg chg="mod">
          <ac:chgData name="BADHAM, JENNIFER M." userId="d3e5acb5-b2db-4b06-ac84-616e0149b02f" providerId="ADAL" clId="{00B097B4-3709-4D86-8022-CCDFD1645290}" dt="2023-02-06T14:50:59.392" v="376" actId="6549"/>
          <ac:spMkLst>
            <pc:docMk/>
            <pc:sldMk cId="3141421261" sldId="569"/>
            <ac:spMk id="7" creationId="{00000000-0000-0000-0000-000000000000}"/>
          </ac:spMkLst>
        </pc:spChg>
      </pc:sldChg>
      <pc:sldChg chg="modSp mod ord">
        <pc:chgData name="BADHAM, JENNIFER M." userId="d3e5acb5-b2db-4b06-ac84-616e0149b02f" providerId="ADAL" clId="{00B097B4-3709-4D86-8022-CCDFD1645290}" dt="2023-02-06T14:57:34.616" v="594"/>
        <pc:sldMkLst>
          <pc:docMk/>
          <pc:sldMk cId="2354565824" sldId="570"/>
        </pc:sldMkLst>
        <pc:spChg chg="mod">
          <ac:chgData name="BADHAM, JENNIFER M." userId="d3e5acb5-b2db-4b06-ac84-616e0149b02f" providerId="ADAL" clId="{00B097B4-3709-4D86-8022-CCDFD1645290}" dt="2023-02-06T14:51:10.414" v="381" actId="6549"/>
          <ac:spMkLst>
            <pc:docMk/>
            <pc:sldMk cId="2354565824" sldId="570"/>
            <ac:spMk id="7" creationId="{00000000-0000-0000-0000-000000000000}"/>
          </ac:spMkLst>
        </pc:spChg>
      </pc:sldChg>
      <pc:sldChg chg="modSp mod">
        <pc:chgData name="BADHAM, JENNIFER M." userId="d3e5acb5-b2db-4b06-ac84-616e0149b02f" providerId="ADAL" clId="{00B097B4-3709-4D86-8022-CCDFD1645290}" dt="2023-02-06T14:52:15.366" v="414" actId="14100"/>
        <pc:sldMkLst>
          <pc:docMk/>
          <pc:sldMk cId="1104381308" sldId="571"/>
        </pc:sldMkLst>
        <pc:spChg chg="mod">
          <ac:chgData name="BADHAM, JENNIFER M." userId="d3e5acb5-b2db-4b06-ac84-616e0149b02f" providerId="ADAL" clId="{00B097B4-3709-4D86-8022-CCDFD1645290}" dt="2023-02-06T14:51:58.160" v="413" actId="20577"/>
          <ac:spMkLst>
            <pc:docMk/>
            <pc:sldMk cId="1104381308" sldId="571"/>
            <ac:spMk id="3" creationId="{00000000-0000-0000-0000-000000000000}"/>
          </ac:spMkLst>
        </pc:spChg>
        <pc:spChg chg="mod">
          <ac:chgData name="BADHAM, JENNIFER M." userId="d3e5acb5-b2db-4b06-ac84-616e0149b02f" providerId="ADAL" clId="{00B097B4-3709-4D86-8022-CCDFD1645290}" dt="2023-02-06T14:52:15.366" v="414" actId="14100"/>
          <ac:spMkLst>
            <pc:docMk/>
            <pc:sldMk cId="1104381308" sldId="571"/>
            <ac:spMk id="9" creationId="{00000000-0000-0000-0000-000000000000}"/>
          </ac:spMkLst>
        </pc:spChg>
      </pc:sldChg>
      <pc:sldChg chg="modSp mod">
        <pc:chgData name="BADHAM, JENNIFER M." userId="d3e5acb5-b2db-4b06-ac84-616e0149b02f" providerId="ADAL" clId="{00B097B4-3709-4D86-8022-CCDFD1645290}" dt="2023-02-06T14:52:35.553" v="419" actId="20577"/>
        <pc:sldMkLst>
          <pc:docMk/>
          <pc:sldMk cId="397662106" sldId="572"/>
        </pc:sldMkLst>
        <pc:spChg chg="mod">
          <ac:chgData name="BADHAM, JENNIFER M." userId="d3e5acb5-b2db-4b06-ac84-616e0149b02f" providerId="ADAL" clId="{00B097B4-3709-4D86-8022-CCDFD1645290}" dt="2023-02-06T14:52:35.553" v="419" actId="20577"/>
          <ac:spMkLst>
            <pc:docMk/>
            <pc:sldMk cId="397662106" sldId="572"/>
            <ac:spMk id="7" creationId="{00000000-0000-0000-0000-000000000000}"/>
          </ac:spMkLst>
        </pc:spChg>
      </pc:sldChg>
      <pc:sldChg chg="modSp mod">
        <pc:chgData name="BADHAM, JENNIFER M." userId="d3e5acb5-b2db-4b06-ac84-616e0149b02f" providerId="ADAL" clId="{00B097B4-3709-4D86-8022-CCDFD1645290}" dt="2023-02-06T14:51:28.096" v="404" actId="20577"/>
        <pc:sldMkLst>
          <pc:docMk/>
          <pc:sldMk cId="1006450940" sldId="573"/>
        </pc:sldMkLst>
        <pc:spChg chg="mod">
          <ac:chgData name="BADHAM, JENNIFER M." userId="d3e5acb5-b2db-4b06-ac84-616e0149b02f" providerId="ADAL" clId="{00B097B4-3709-4D86-8022-CCDFD1645290}" dt="2023-02-06T14:51:28.096" v="404" actId="20577"/>
          <ac:spMkLst>
            <pc:docMk/>
            <pc:sldMk cId="1006450940" sldId="573"/>
            <ac:spMk id="3" creationId="{00000000-0000-0000-0000-000000000000}"/>
          </ac:spMkLst>
        </pc:spChg>
      </pc:sldChg>
      <pc:sldChg chg="modSp mod ord">
        <pc:chgData name="BADHAM, JENNIFER M." userId="d3e5acb5-b2db-4b06-ac84-616e0149b02f" providerId="ADAL" clId="{00B097B4-3709-4D86-8022-CCDFD1645290}" dt="2023-02-06T14:55:49.425" v="466" actId="20577"/>
        <pc:sldMkLst>
          <pc:docMk/>
          <pc:sldMk cId="3052731736" sldId="663"/>
        </pc:sldMkLst>
        <pc:spChg chg="mod">
          <ac:chgData name="BADHAM, JENNIFER M." userId="d3e5acb5-b2db-4b06-ac84-616e0149b02f" providerId="ADAL" clId="{00B097B4-3709-4D86-8022-CCDFD1645290}" dt="2023-02-06T14:55:49.425" v="466" actId="20577"/>
          <ac:spMkLst>
            <pc:docMk/>
            <pc:sldMk cId="3052731736" sldId="663"/>
            <ac:spMk id="2" creationId="{1137C958-DE33-408B-BC4B-E1E17C6EB3F8}"/>
          </ac:spMkLst>
        </pc:spChg>
      </pc:sldChg>
      <pc:sldChg chg="del">
        <pc:chgData name="BADHAM, JENNIFER M." userId="d3e5acb5-b2db-4b06-ac84-616e0149b02f" providerId="ADAL" clId="{00B097B4-3709-4D86-8022-CCDFD1645290}" dt="2023-02-06T15:02:20.831" v="612" actId="47"/>
        <pc:sldMkLst>
          <pc:docMk/>
          <pc:sldMk cId="462558747" sldId="849"/>
        </pc:sldMkLst>
      </pc:sldChg>
      <pc:sldChg chg="modSp mod">
        <pc:chgData name="BADHAM, JENNIFER M." userId="d3e5acb5-b2db-4b06-ac84-616e0149b02f" providerId="ADAL" clId="{00B097B4-3709-4D86-8022-CCDFD1645290}" dt="2023-02-06T14:50:09.745" v="369" actId="20577"/>
        <pc:sldMkLst>
          <pc:docMk/>
          <pc:sldMk cId="1213135154" sldId="861"/>
        </pc:sldMkLst>
        <pc:spChg chg="mod">
          <ac:chgData name="BADHAM, JENNIFER M." userId="d3e5acb5-b2db-4b06-ac84-616e0149b02f" providerId="ADAL" clId="{00B097B4-3709-4D86-8022-CCDFD1645290}" dt="2023-02-06T14:49:10.172" v="326" actId="20577"/>
          <ac:spMkLst>
            <pc:docMk/>
            <pc:sldMk cId="1213135154" sldId="861"/>
            <ac:spMk id="4" creationId="{7CE5D0E3-399E-718B-546B-873766024DBA}"/>
          </ac:spMkLst>
        </pc:spChg>
        <pc:spChg chg="mod">
          <ac:chgData name="BADHAM, JENNIFER M." userId="d3e5acb5-b2db-4b06-ac84-616e0149b02f" providerId="ADAL" clId="{00B097B4-3709-4D86-8022-CCDFD1645290}" dt="2023-02-06T14:50:09.745" v="369" actId="20577"/>
          <ac:spMkLst>
            <pc:docMk/>
            <pc:sldMk cId="1213135154" sldId="861"/>
            <ac:spMk id="7" creationId="{F192E3CA-EF50-3210-46E2-E2FE75E87EF5}"/>
          </ac:spMkLst>
        </pc:spChg>
      </pc:sldChg>
      <pc:sldChg chg="addSp delSp modSp new mod modClrScheme chgLayout">
        <pc:chgData name="BADHAM, JENNIFER M." userId="d3e5acb5-b2db-4b06-ac84-616e0149b02f" providerId="ADAL" clId="{00B097B4-3709-4D86-8022-CCDFD1645290}" dt="2023-02-06T14:57:01.793" v="590" actId="20577"/>
        <pc:sldMkLst>
          <pc:docMk/>
          <pc:sldMk cId="3290296588" sldId="862"/>
        </pc:sldMkLst>
        <pc:spChg chg="mod ord">
          <ac:chgData name="BADHAM, JENNIFER M." userId="d3e5acb5-b2db-4b06-ac84-616e0149b02f" providerId="ADAL" clId="{00B097B4-3709-4D86-8022-CCDFD1645290}" dt="2023-02-06T14:56:34.770" v="523" actId="700"/>
          <ac:spMkLst>
            <pc:docMk/>
            <pc:sldMk cId="3290296588" sldId="862"/>
            <ac:spMk id="2" creationId="{38D55D45-0CF8-E4B6-C47E-DD5C129A4A4C}"/>
          </ac:spMkLst>
        </pc:spChg>
        <pc:spChg chg="del mod ord">
          <ac:chgData name="BADHAM, JENNIFER M." userId="d3e5acb5-b2db-4b06-ac84-616e0149b02f" providerId="ADAL" clId="{00B097B4-3709-4D86-8022-CCDFD1645290}" dt="2023-02-06T14:56:31.288" v="522" actId="700"/>
          <ac:spMkLst>
            <pc:docMk/>
            <pc:sldMk cId="3290296588" sldId="862"/>
            <ac:spMk id="3" creationId="{553A6BB9-ADF5-693A-1D8F-2909B3065DEF}"/>
          </ac:spMkLst>
        </pc:spChg>
        <pc:spChg chg="add del mod ord">
          <ac:chgData name="BADHAM, JENNIFER M." userId="d3e5acb5-b2db-4b06-ac84-616e0149b02f" providerId="ADAL" clId="{00B097B4-3709-4D86-8022-CCDFD1645290}" dt="2023-02-06T14:56:34.770" v="523" actId="700"/>
          <ac:spMkLst>
            <pc:docMk/>
            <pc:sldMk cId="3290296588" sldId="862"/>
            <ac:spMk id="4" creationId="{9195380D-1A77-E5AE-A432-8B55D4EE6B40}"/>
          </ac:spMkLst>
        </pc:spChg>
        <pc:spChg chg="add del mod ord">
          <ac:chgData name="BADHAM, JENNIFER M." userId="d3e5acb5-b2db-4b06-ac84-616e0149b02f" providerId="ADAL" clId="{00B097B4-3709-4D86-8022-CCDFD1645290}" dt="2023-02-06T14:56:34.770" v="523" actId="700"/>
          <ac:spMkLst>
            <pc:docMk/>
            <pc:sldMk cId="3290296588" sldId="862"/>
            <ac:spMk id="5" creationId="{FCDB69E6-4626-EF1E-9F38-F4049D339F3D}"/>
          </ac:spMkLst>
        </pc:spChg>
        <pc:spChg chg="add mod ord">
          <ac:chgData name="BADHAM, JENNIFER M." userId="d3e5acb5-b2db-4b06-ac84-616e0149b02f" providerId="ADAL" clId="{00B097B4-3709-4D86-8022-CCDFD1645290}" dt="2023-02-06T14:56:34.770" v="523" actId="700"/>
          <ac:spMkLst>
            <pc:docMk/>
            <pc:sldMk cId="3290296588" sldId="862"/>
            <ac:spMk id="6" creationId="{FD179006-351D-8BD4-1F4C-A735BE48E0A9}"/>
          </ac:spMkLst>
        </pc:spChg>
        <pc:spChg chg="add mod ord">
          <ac:chgData name="BADHAM, JENNIFER M." userId="d3e5acb5-b2db-4b06-ac84-616e0149b02f" providerId="ADAL" clId="{00B097B4-3709-4D86-8022-CCDFD1645290}" dt="2023-02-06T14:56:34.770" v="523" actId="700"/>
          <ac:spMkLst>
            <pc:docMk/>
            <pc:sldMk cId="3290296588" sldId="862"/>
            <ac:spMk id="7" creationId="{0CDBA494-DD74-377A-F205-28053274C0CD}"/>
          </ac:spMkLst>
        </pc:spChg>
        <pc:spChg chg="add mod ord">
          <ac:chgData name="BADHAM, JENNIFER M." userId="d3e5acb5-b2db-4b06-ac84-616e0149b02f" providerId="ADAL" clId="{00B097B4-3709-4D86-8022-CCDFD1645290}" dt="2023-02-06T14:56:42.513" v="540" actId="20577"/>
          <ac:spMkLst>
            <pc:docMk/>
            <pc:sldMk cId="3290296588" sldId="862"/>
            <ac:spMk id="8" creationId="{88308182-116E-6ADB-788B-ECC0FCE4CF93}"/>
          </ac:spMkLst>
        </pc:spChg>
        <pc:spChg chg="add mod ord">
          <ac:chgData name="BADHAM, JENNIFER M." userId="d3e5acb5-b2db-4b06-ac84-616e0149b02f" providerId="ADAL" clId="{00B097B4-3709-4D86-8022-CCDFD1645290}" dt="2023-02-06T14:57:01.793" v="590" actId="20577"/>
          <ac:spMkLst>
            <pc:docMk/>
            <pc:sldMk cId="3290296588" sldId="862"/>
            <ac:spMk id="9" creationId="{EBD8C6D1-8EB2-871A-931B-12B56E7CAA7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050AC5-D872-47B6-8679-4F7E4C9DE06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GB"/>
        </a:p>
      </dgm:t>
    </dgm:pt>
    <dgm:pt modelId="{8E3D6A7D-8606-400A-9148-630E42A8D014}">
      <dgm:prSet phldrT="[Text]" custT="1"/>
      <dgm:spPr/>
      <dgm:t>
        <a:bodyPr/>
        <a:lstStyle/>
        <a:p>
          <a:r>
            <a:rPr lang="en-GB" sz="2000" dirty="0"/>
            <a:t>Cases or Entities</a:t>
          </a:r>
        </a:p>
      </dgm:t>
    </dgm:pt>
    <dgm:pt modelId="{4FC5A9CD-8A12-4AF0-B6B5-39233E96A4F2}" type="parTrans" cxnId="{1F76D1C6-314B-47BA-AF56-1845275A39D3}">
      <dgm:prSet/>
      <dgm:spPr/>
      <dgm:t>
        <a:bodyPr/>
        <a:lstStyle/>
        <a:p>
          <a:endParaRPr lang="en-GB" sz="1600"/>
        </a:p>
      </dgm:t>
    </dgm:pt>
    <dgm:pt modelId="{A4992DBA-6FB4-4ED1-B36A-87D38E504E4E}" type="sibTrans" cxnId="{1F76D1C6-314B-47BA-AF56-1845275A39D3}">
      <dgm:prSet/>
      <dgm:spPr/>
      <dgm:t>
        <a:bodyPr/>
        <a:lstStyle/>
        <a:p>
          <a:endParaRPr lang="en-GB" sz="1600"/>
        </a:p>
      </dgm:t>
    </dgm:pt>
    <dgm:pt modelId="{728FD827-6D5A-4476-83B3-A792A80EE9E2}">
      <dgm:prSet phldrT="[Text]" custT="1"/>
      <dgm:spPr/>
      <dgm:t>
        <a:bodyPr anchor="ctr"/>
        <a:lstStyle/>
        <a:p>
          <a:r>
            <a:rPr lang="en-GB" sz="1600" dirty="0"/>
            <a:t>People, firms…</a:t>
          </a:r>
        </a:p>
      </dgm:t>
    </dgm:pt>
    <dgm:pt modelId="{C3796493-EB56-41B5-AB9F-D74D57727393}" type="parTrans" cxnId="{0202512A-E207-4D16-9F12-77F601B3CD36}">
      <dgm:prSet/>
      <dgm:spPr/>
      <dgm:t>
        <a:bodyPr/>
        <a:lstStyle/>
        <a:p>
          <a:endParaRPr lang="en-GB" sz="1600"/>
        </a:p>
      </dgm:t>
    </dgm:pt>
    <dgm:pt modelId="{BEDBF71D-1189-4D8F-B4BC-8A7CBC60922B}" type="sibTrans" cxnId="{0202512A-E207-4D16-9F12-77F601B3CD36}">
      <dgm:prSet/>
      <dgm:spPr/>
      <dgm:t>
        <a:bodyPr/>
        <a:lstStyle/>
        <a:p>
          <a:endParaRPr lang="en-GB" sz="1600"/>
        </a:p>
      </dgm:t>
    </dgm:pt>
    <dgm:pt modelId="{DF2372E5-61FD-4056-8393-726DB00347F5}">
      <dgm:prSet phldrT="[Text]" custT="1"/>
      <dgm:spPr/>
      <dgm:t>
        <a:bodyPr anchor="ctr"/>
        <a:lstStyle/>
        <a:p>
          <a:r>
            <a:rPr lang="en-GB" sz="1600" dirty="0"/>
            <a:t>‘Nodes’ (or vertices, actors)</a:t>
          </a:r>
        </a:p>
      </dgm:t>
    </dgm:pt>
    <dgm:pt modelId="{639A6C24-1C78-484D-BC1F-A48B1475354E}" type="parTrans" cxnId="{3AFD9F85-30EF-49D9-976A-DBEF2C55639B}">
      <dgm:prSet/>
      <dgm:spPr/>
      <dgm:t>
        <a:bodyPr/>
        <a:lstStyle/>
        <a:p>
          <a:endParaRPr lang="en-GB" sz="1600"/>
        </a:p>
      </dgm:t>
    </dgm:pt>
    <dgm:pt modelId="{3A13C10C-9F03-4552-AB7F-F4AA8F230700}" type="sibTrans" cxnId="{3AFD9F85-30EF-49D9-976A-DBEF2C55639B}">
      <dgm:prSet/>
      <dgm:spPr/>
      <dgm:t>
        <a:bodyPr/>
        <a:lstStyle/>
        <a:p>
          <a:endParaRPr lang="en-GB" sz="1600"/>
        </a:p>
      </dgm:t>
    </dgm:pt>
    <dgm:pt modelId="{95EC2DFD-94F4-45BC-917B-D5D0171EA312}">
      <dgm:prSet phldrT="[Text]" custT="1"/>
      <dgm:spPr/>
      <dgm:t>
        <a:bodyPr/>
        <a:lstStyle/>
        <a:p>
          <a:r>
            <a:rPr lang="en-GB" sz="2000" dirty="0"/>
            <a:t>Relationship(s)</a:t>
          </a:r>
        </a:p>
      </dgm:t>
    </dgm:pt>
    <dgm:pt modelId="{304FEFDD-C6E0-4A66-AB3D-AEC2874D8DE3}" type="parTrans" cxnId="{8AB4E5C4-11CC-4CE5-AAA8-62450A4006D5}">
      <dgm:prSet/>
      <dgm:spPr/>
      <dgm:t>
        <a:bodyPr/>
        <a:lstStyle/>
        <a:p>
          <a:endParaRPr lang="en-GB" sz="1600"/>
        </a:p>
      </dgm:t>
    </dgm:pt>
    <dgm:pt modelId="{BF3F5210-AE15-47D1-82D2-C4D90E86802D}" type="sibTrans" cxnId="{8AB4E5C4-11CC-4CE5-AAA8-62450A4006D5}">
      <dgm:prSet/>
      <dgm:spPr/>
      <dgm:t>
        <a:bodyPr/>
        <a:lstStyle/>
        <a:p>
          <a:endParaRPr lang="en-GB" sz="1600"/>
        </a:p>
      </dgm:t>
    </dgm:pt>
    <dgm:pt modelId="{79307DC3-2D14-464B-BCAC-883FF374DDA9}">
      <dgm:prSet phldrT="[Text]" custT="1"/>
      <dgm:spPr/>
      <dgm:t>
        <a:bodyPr anchor="ctr"/>
        <a:lstStyle/>
        <a:p>
          <a:r>
            <a:rPr lang="en-GB" sz="1600" dirty="0"/>
            <a:t>Friend, trade with…</a:t>
          </a:r>
        </a:p>
      </dgm:t>
    </dgm:pt>
    <dgm:pt modelId="{05FA4E02-429F-4B5F-8BBF-C8EF7A714139}" type="parTrans" cxnId="{B5D0B168-D232-4CE3-90DB-15E86E03693D}">
      <dgm:prSet/>
      <dgm:spPr/>
      <dgm:t>
        <a:bodyPr/>
        <a:lstStyle/>
        <a:p>
          <a:endParaRPr lang="en-GB" sz="1600"/>
        </a:p>
      </dgm:t>
    </dgm:pt>
    <dgm:pt modelId="{C60D2E95-7F0E-4469-8752-11F16D3B79B3}" type="sibTrans" cxnId="{B5D0B168-D232-4CE3-90DB-15E86E03693D}">
      <dgm:prSet/>
      <dgm:spPr/>
      <dgm:t>
        <a:bodyPr/>
        <a:lstStyle/>
        <a:p>
          <a:endParaRPr lang="en-GB" sz="1600"/>
        </a:p>
      </dgm:t>
    </dgm:pt>
    <dgm:pt modelId="{B93C4EAA-07B9-40FA-BB6B-4073C2781EDE}">
      <dgm:prSet phldrT="[Text]" custT="1"/>
      <dgm:spPr/>
      <dgm:t>
        <a:bodyPr anchor="ctr"/>
        <a:lstStyle/>
        <a:p>
          <a:r>
            <a:rPr lang="en-GB" sz="1600" dirty="0"/>
            <a:t>‘Edges’ (or links, ties)</a:t>
          </a:r>
        </a:p>
      </dgm:t>
    </dgm:pt>
    <dgm:pt modelId="{07E278F2-99C4-43EE-B061-A214A595EC1E}" type="parTrans" cxnId="{92846115-5EB3-41E2-A021-BED6D584E693}">
      <dgm:prSet/>
      <dgm:spPr/>
      <dgm:t>
        <a:bodyPr/>
        <a:lstStyle/>
        <a:p>
          <a:endParaRPr lang="en-GB" sz="1600"/>
        </a:p>
      </dgm:t>
    </dgm:pt>
    <dgm:pt modelId="{C4A129F9-83D3-49D3-8565-F85F9543A4E0}" type="sibTrans" cxnId="{92846115-5EB3-41E2-A021-BED6D584E693}">
      <dgm:prSet/>
      <dgm:spPr/>
      <dgm:t>
        <a:bodyPr/>
        <a:lstStyle/>
        <a:p>
          <a:endParaRPr lang="en-GB" sz="1600"/>
        </a:p>
      </dgm:t>
    </dgm:pt>
    <dgm:pt modelId="{D61E296A-064C-4A96-BA64-BE7352C22DED}" type="pres">
      <dgm:prSet presAssocID="{49050AC5-D872-47B6-8679-4F7E4C9DE068}" presName="Name0" presStyleCnt="0">
        <dgm:presLayoutVars>
          <dgm:dir/>
          <dgm:animLvl val="lvl"/>
          <dgm:resizeHandles/>
        </dgm:presLayoutVars>
      </dgm:prSet>
      <dgm:spPr/>
    </dgm:pt>
    <dgm:pt modelId="{26D391A7-A9D9-4DBC-BF2F-2A51B72232FD}" type="pres">
      <dgm:prSet presAssocID="{8E3D6A7D-8606-400A-9148-630E42A8D014}" presName="linNode" presStyleCnt="0"/>
      <dgm:spPr/>
    </dgm:pt>
    <dgm:pt modelId="{790DAA74-B48E-454D-AB48-6E4A48E3B8C9}" type="pres">
      <dgm:prSet presAssocID="{8E3D6A7D-8606-400A-9148-630E42A8D014}" presName="parentShp" presStyleLbl="node1" presStyleIdx="0" presStyleCnt="2" custLinFactY="-24188" custLinFactNeighborX="-8218" custLinFactNeighborY="-100000">
        <dgm:presLayoutVars>
          <dgm:bulletEnabled val="1"/>
        </dgm:presLayoutVars>
      </dgm:prSet>
      <dgm:spPr/>
    </dgm:pt>
    <dgm:pt modelId="{C67E0843-5CC0-48D4-9A18-CFCF1686D486}" type="pres">
      <dgm:prSet presAssocID="{8E3D6A7D-8606-400A-9148-630E42A8D014}" presName="childShp" presStyleLbl="bgAccFollowNode1" presStyleIdx="0" presStyleCnt="2">
        <dgm:presLayoutVars>
          <dgm:bulletEnabled val="1"/>
        </dgm:presLayoutVars>
      </dgm:prSet>
      <dgm:spPr/>
    </dgm:pt>
    <dgm:pt modelId="{9DC119BF-B18D-497C-810F-598B51D44F34}" type="pres">
      <dgm:prSet presAssocID="{A4992DBA-6FB4-4ED1-B36A-87D38E504E4E}" presName="spacing" presStyleCnt="0"/>
      <dgm:spPr/>
    </dgm:pt>
    <dgm:pt modelId="{5270F947-31FD-4B1F-A3A1-2895A6B08F8E}" type="pres">
      <dgm:prSet presAssocID="{95EC2DFD-94F4-45BC-917B-D5D0171EA312}" presName="linNode" presStyleCnt="0"/>
      <dgm:spPr/>
    </dgm:pt>
    <dgm:pt modelId="{A6A4BD1D-5E90-485B-8857-50059D0C9FEA}" type="pres">
      <dgm:prSet presAssocID="{95EC2DFD-94F4-45BC-917B-D5D0171EA312}" presName="parentShp" presStyleLbl="node1" presStyleIdx="1" presStyleCnt="2">
        <dgm:presLayoutVars>
          <dgm:bulletEnabled val="1"/>
        </dgm:presLayoutVars>
      </dgm:prSet>
      <dgm:spPr/>
    </dgm:pt>
    <dgm:pt modelId="{D4FBC4E3-5471-4E10-9D0A-44E6C82F1D91}" type="pres">
      <dgm:prSet presAssocID="{95EC2DFD-94F4-45BC-917B-D5D0171EA312}" presName="childShp" presStyleLbl="bgAccFollowNode1" presStyleIdx="1" presStyleCnt="2">
        <dgm:presLayoutVars>
          <dgm:bulletEnabled val="1"/>
        </dgm:presLayoutVars>
      </dgm:prSet>
      <dgm:spPr/>
    </dgm:pt>
  </dgm:ptLst>
  <dgm:cxnLst>
    <dgm:cxn modelId="{92846115-5EB3-41E2-A021-BED6D584E693}" srcId="{95EC2DFD-94F4-45BC-917B-D5D0171EA312}" destId="{B93C4EAA-07B9-40FA-BB6B-4073C2781EDE}" srcOrd="1" destOrd="0" parTransId="{07E278F2-99C4-43EE-B061-A214A595EC1E}" sibTransId="{C4A129F9-83D3-49D3-8565-F85F9543A4E0}"/>
    <dgm:cxn modelId="{04F5411B-1E6C-4567-B5C6-B45B18F9C2C6}" type="presOf" srcId="{DF2372E5-61FD-4056-8393-726DB00347F5}" destId="{C67E0843-5CC0-48D4-9A18-CFCF1686D486}" srcOrd="0" destOrd="1" presId="urn:microsoft.com/office/officeart/2005/8/layout/vList6"/>
    <dgm:cxn modelId="{0202512A-E207-4D16-9F12-77F601B3CD36}" srcId="{8E3D6A7D-8606-400A-9148-630E42A8D014}" destId="{728FD827-6D5A-4476-83B3-A792A80EE9E2}" srcOrd="0" destOrd="0" parTransId="{C3796493-EB56-41B5-AB9F-D74D57727393}" sibTransId="{BEDBF71D-1189-4D8F-B4BC-8A7CBC60922B}"/>
    <dgm:cxn modelId="{8EC41C35-6995-4DD9-92E2-4F7D221179C6}" type="presOf" srcId="{B93C4EAA-07B9-40FA-BB6B-4073C2781EDE}" destId="{D4FBC4E3-5471-4E10-9D0A-44E6C82F1D91}" srcOrd="0" destOrd="1" presId="urn:microsoft.com/office/officeart/2005/8/layout/vList6"/>
    <dgm:cxn modelId="{7D866035-2B09-421E-BC89-AEC8528946C9}" type="presOf" srcId="{95EC2DFD-94F4-45BC-917B-D5D0171EA312}" destId="{A6A4BD1D-5E90-485B-8857-50059D0C9FEA}" srcOrd="0" destOrd="0" presId="urn:microsoft.com/office/officeart/2005/8/layout/vList6"/>
    <dgm:cxn modelId="{B5D0B168-D232-4CE3-90DB-15E86E03693D}" srcId="{95EC2DFD-94F4-45BC-917B-D5D0171EA312}" destId="{79307DC3-2D14-464B-BCAC-883FF374DDA9}" srcOrd="0" destOrd="0" parTransId="{05FA4E02-429F-4B5F-8BBF-C8EF7A714139}" sibTransId="{C60D2E95-7F0E-4469-8752-11F16D3B79B3}"/>
    <dgm:cxn modelId="{A60E4974-D0EC-4E2A-8551-D9C3D4285B19}" type="presOf" srcId="{79307DC3-2D14-464B-BCAC-883FF374DDA9}" destId="{D4FBC4E3-5471-4E10-9D0A-44E6C82F1D91}" srcOrd="0" destOrd="0" presId="urn:microsoft.com/office/officeart/2005/8/layout/vList6"/>
    <dgm:cxn modelId="{3AFD9F85-30EF-49D9-976A-DBEF2C55639B}" srcId="{8E3D6A7D-8606-400A-9148-630E42A8D014}" destId="{DF2372E5-61FD-4056-8393-726DB00347F5}" srcOrd="1" destOrd="0" parTransId="{639A6C24-1C78-484D-BC1F-A48B1475354E}" sibTransId="{3A13C10C-9F03-4552-AB7F-F4AA8F230700}"/>
    <dgm:cxn modelId="{8AB4E5C4-11CC-4CE5-AAA8-62450A4006D5}" srcId="{49050AC5-D872-47B6-8679-4F7E4C9DE068}" destId="{95EC2DFD-94F4-45BC-917B-D5D0171EA312}" srcOrd="1" destOrd="0" parTransId="{304FEFDD-C6E0-4A66-AB3D-AEC2874D8DE3}" sibTransId="{BF3F5210-AE15-47D1-82D2-C4D90E86802D}"/>
    <dgm:cxn modelId="{1F76D1C6-314B-47BA-AF56-1845275A39D3}" srcId="{49050AC5-D872-47B6-8679-4F7E4C9DE068}" destId="{8E3D6A7D-8606-400A-9148-630E42A8D014}" srcOrd="0" destOrd="0" parTransId="{4FC5A9CD-8A12-4AF0-B6B5-39233E96A4F2}" sibTransId="{A4992DBA-6FB4-4ED1-B36A-87D38E504E4E}"/>
    <dgm:cxn modelId="{51B175CA-CE3D-44B5-B2AD-5621D2E38C90}" type="presOf" srcId="{49050AC5-D872-47B6-8679-4F7E4C9DE068}" destId="{D61E296A-064C-4A96-BA64-BE7352C22DED}" srcOrd="0" destOrd="0" presId="urn:microsoft.com/office/officeart/2005/8/layout/vList6"/>
    <dgm:cxn modelId="{D03A88F6-B3CE-40BC-BAF4-652CC410A08F}" type="presOf" srcId="{8E3D6A7D-8606-400A-9148-630E42A8D014}" destId="{790DAA74-B48E-454D-AB48-6E4A48E3B8C9}" srcOrd="0" destOrd="0" presId="urn:microsoft.com/office/officeart/2005/8/layout/vList6"/>
    <dgm:cxn modelId="{FC7A6BFA-A877-474F-9D09-C99E25D6A3F4}" type="presOf" srcId="{728FD827-6D5A-4476-83B3-A792A80EE9E2}" destId="{C67E0843-5CC0-48D4-9A18-CFCF1686D486}" srcOrd="0" destOrd="0" presId="urn:microsoft.com/office/officeart/2005/8/layout/vList6"/>
    <dgm:cxn modelId="{285B94BD-65BD-4FAB-8E3D-309E997C3A37}" type="presParOf" srcId="{D61E296A-064C-4A96-BA64-BE7352C22DED}" destId="{26D391A7-A9D9-4DBC-BF2F-2A51B72232FD}" srcOrd="0" destOrd="0" presId="urn:microsoft.com/office/officeart/2005/8/layout/vList6"/>
    <dgm:cxn modelId="{FABB6C50-2264-4F25-8EB8-7FA2DF85675A}" type="presParOf" srcId="{26D391A7-A9D9-4DBC-BF2F-2A51B72232FD}" destId="{790DAA74-B48E-454D-AB48-6E4A48E3B8C9}" srcOrd="0" destOrd="0" presId="urn:microsoft.com/office/officeart/2005/8/layout/vList6"/>
    <dgm:cxn modelId="{BC159CA8-533A-45B4-A7BA-7828AA782295}" type="presParOf" srcId="{26D391A7-A9D9-4DBC-BF2F-2A51B72232FD}" destId="{C67E0843-5CC0-48D4-9A18-CFCF1686D486}" srcOrd="1" destOrd="0" presId="urn:microsoft.com/office/officeart/2005/8/layout/vList6"/>
    <dgm:cxn modelId="{4E7ECFCD-BFEE-4345-97B2-664B56CC0782}" type="presParOf" srcId="{D61E296A-064C-4A96-BA64-BE7352C22DED}" destId="{9DC119BF-B18D-497C-810F-598B51D44F34}" srcOrd="1" destOrd="0" presId="urn:microsoft.com/office/officeart/2005/8/layout/vList6"/>
    <dgm:cxn modelId="{E403EB8A-E64B-44E2-9938-FF79058BA373}" type="presParOf" srcId="{D61E296A-064C-4A96-BA64-BE7352C22DED}" destId="{5270F947-31FD-4B1F-A3A1-2895A6B08F8E}" srcOrd="2" destOrd="0" presId="urn:microsoft.com/office/officeart/2005/8/layout/vList6"/>
    <dgm:cxn modelId="{ACC5DE42-2468-4B00-AD0E-E870D6BC7A5C}" type="presParOf" srcId="{5270F947-31FD-4B1F-A3A1-2895A6B08F8E}" destId="{A6A4BD1D-5E90-485B-8857-50059D0C9FEA}" srcOrd="0" destOrd="0" presId="urn:microsoft.com/office/officeart/2005/8/layout/vList6"/>
    <dgm:cxn modelId="{AB2D390B-EC5A-4A1D-AC38-F6D3674377DC}" type="presParOf" srcId="{5270F947-31FD-4B1F-A3A1-2895A6B08F8E}" destId="{D4FBC4E3-5471-4E10-9D0A-44E6C82F1D91}"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050AC5-D872-47B6-8679-4F7E4C9DE06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GB"/>
        </a:p>
      </dgm:t>
    </dgm:pt>
    <dgm:pt modelId="{8E3D6A7D-8606-400A-9148-630E42A8D014}">
      <dgm:prSet phldrT="[Text]" custT="1"/>
      <dgm:spPr/>
      <dgm:t>
        <a:bodyPr/>
        <a:lstStyle/>
        <a:p>
          <a:r>
            <a:rPr lang="en-GB" sz="2000" dirty="0"/>
            <a:t>Cases or Entities</a:t>
          </a:r>
        </a:p>
      </dgm:t>
    </dgm:pt>
    <dgm:pt modelId="{4FC5A9CD-8A12-4AF0-B6B5-39233E96A4F2}" type="parTrans" cxnId="{1F76D1C6-314B-47BA-AF56-1845275A39D3}">
      <dgm:prSet/>
      <dgm:spPr/>
      <dgm:t>
        <a:bodyPr/>
        <a:lstStyle/>
        <a:p>
          <a:endParaRPr lang="en-GB" sz="1600"/>
        </a:p>
      </dgm:t>
    </dgm:pt>
    <dgm:pt modelId="{A4992DBA-6FB4-4ED1-B36A-87D38E504E4E}" type="sibTrans" cxnId="{1F76D1C6-314B-47BA-AF56-1845275A39D3}">
      <dgm:prSet/>
      <dgm:spPr/>
      <dgm:t>
        <a:bodyPr/>
        <a:lstStyle/>
        <a:p>
          <a:endParaRPr lang="en-GB" sz="1600"/>
        </a:p>
      </dgm:t>
    </dgm:pt>
    <dgm:pt modelId="{728FD827-6D5A-4476-83B3-A792A80EE9E2}">
      <dgm:prSet phldrT="[Text]" custT="1"/>
      <dgm:spPr/>
      <dgm:t>
        <a:bodyPr anchor="ctr"/>
        <a:lstStyle/>
        <a:p>
          <a:r>
            <a:rPr lang="en-GB" sz="1600" dirty="0"/>
            <a:t>People, firms…</a:t>
          </a:r>
        </a:p>
      </dgm:t>
    </dgm:pt>
    <dgm:pt modelId="{C3796493-EB56-41B5-AB9F-D74D57727393}" type="parTrans" cxnId="{0202512A-E207-4D16-9F12-77F601B3CD36}">
      <dgm:prSet/>
      <dgm:spPr/>
      <dgm:t>
        <a:bodyPr/>
        <a:lstStyle/>
        <a:p>
          <a:endParaRPr lang="en-GB" sz="1600"/>
        </a:p>
      </dgm:t>
    </dgm:pt>
    <dgm:pt modelId="{BEDBF71D-1189-4D8F-B4BC-8A7CBC60922B}" type="sibTrans" cxnId="{0202512A-E207-4D16-9F12-77F601B3CD36}">
      <dgm:prSet/>
      <dgm:spPr/>
      <dgm:t>
        <a:bodyPr/>
        <a:lstStyle/>
        <a:p>
          <a:endParaRPr lang="en-GB" sz="1600"/>
        </a:p>
      </dgm:t>
    </dgm:pt>
    <dgm:pt modelId="{DF2372E5-61FD-4056-8393-726DB00347F5}">
      <dgm:prSet phldrT="[Text]" custT="1"/>
      <dgm:spPr/>
      <dgm:t>
        <a:bodyPr anchor="ctr"/>
        <a:lstStyle/>
        <a:p>
          <a:r>
            <a:rPr lang="en-GB" sz="1600" dirty="0"/>
            <a:t>‘Nodes’ (or vertices, actors)</a:t>
          </a:r>
        </a:p>
      </dgm:t>
    </dgm:pt>
    <dgm:pt modelId="{639A6C24-1C78-484D-BC1F-A48B1475354E}" type="parTrans" cxnId="{3AFD9F85-30EF-49D9-976A-DBEF2C55639B}">
      <dgm:prSet/>
      <dgm:spPr/>
      <dgm:t>
        <a:bodyPr/>
        <a:lstStyle/>
        <a:p>
          <a:endParaRPr lang="en-GB" sz="1600"/>
        </a:p>
      </dgm:t>
    </dgm:pt>
    <dgm:pt modelId="{3A13C10C-9F03-4552-AB7F-F4AA8F230700}" type="sibTrans" cxnId="{3AFD9F85-30EF-49D9-976A-DBEF2C55639B}">
      <dgm:prSet/>
      <dgm:spPr/>
      <dgm:t>
        <a:bodyPr/>
        <a:lstStyle/>
        <a:p>
          <a:endParaRPr lang="en-GB" sz="1600"/>
        </a:p>
      </dgm:t>
    </dgm:pt>
    <dgm:pt modelId="{95EC2DFD-94F4-45BC-917B-D5D0171EA312}">
      <dgm:prSet phldrT="[Text]" custT="1"/>
      <dgm:spPr/>
      <dgm:t>
        <a:bodyPr/>
        <a:lstStyle/>
        <a:p>
          <a:r>
            <a:rPr lang="en-GB" sz="2000" dirty="0"/>
            <a:t>Relationship(s)</a:t>
          </a:r>
        </a:p>
      </dgm:t>
    </dgm:pt>
    <dgm:pt modelId="{304FEFDD-C6E0-4A66-AB3D-AEC2874D8DE3}" type="parTrans" cxnId="{8AB4E5C4-11CC-4CE5-AAA8-62450A4006D5}">
      <dgm:prSet/>
      <dgm:spPr/>
      <dgm:t>
        <a:bodyPr/>
        <a:lstStyle/>
        <a:p>
          <a:endParaRPr lang="en-GB" sz="1600"/>
        </a:p>
      </dgm:t>
    </dgm:pt>
    <dgm:pt modelId="{BF3F5210-AE15-47D1-82D2-C4D90E86802D}" type="sibTrans" cxnId="{8AB4E5C4-11CC-4CE5-AAA8-62450A4006D5}">
      <dgm:prSet/>
      <dgm:spPr/>
      <dgm:t>
        <a:bodyPr/>
        <a:lstStyle/>
        <a:p>
          <a:endParaRPr lang="en-GB" sz="1600"/>
        </a:p>
      </dgm:t>
    </dgm:pt>
    <dgm:pt modelId="{79307DC3-2D14-464B-BCAC-883FF374DDA9}">
      <dgm:prSet phldrT="[Text]" custT="1"/>
      <dgm:spPr/>
      <dgm:t>
        <a:bodyPr anchor="ctr"/>
        <a:lstStyle/>
        <a:p>
          <a:r>
            <a:rPr lang="en-GB" sz="1600" dirty="0"/>
            <a:t>Friend, trade with…</a:t>
          </a:r>
        </a:p>
      </dgm:t>
    </dgm:pt>
    <dgm:pt modelId="{05FA4E02-429F-4B5F-8BBF-C8EF7A714139}" type="parTrans" cxnId="{B5D0B168-D232-4CE3-90DB-15E86E03693D}">
      <dgm:prSet/>
      <dgm:spPr/>
      <dgm:t>
        <a:bodyPr/>
        <a:lstStyle/>
        <a:p>
          <a:endParaRPr lang="en-GB" sz="1600"/>
        </a:p>
      </dgm:t>
    </dgm:pt>
    <dgm:pt modelId="{C60D2E95-7F0E-4469-8752-11F16D3B79B3}" type="sibTrans" cxnId="{B5D0B168-D232-4CE3-90DB-15E86E03693D}">
      <dgm:prSet/>
      <dgm:spPr/>
      <dgm:t>
        <a:bodyPr/>
        <a:lstStyle/>
        <a:p>
          <a:endParaRPr lang="en-GB" sz="1600"/>
        </a:p>
      </dgm:t>
    </dgm:pt>
    <dgm:pt modelId="{B93C4EAA-07B9-40FA-BB6B-4073C2781EDE}">
      <dgm:prSet phldrT="[Text]" custT="1"/>
      <dgm:spPr/>
      <dgm:t>
        <a:bodyPr anchor="ctr"/>
        <a:lstStyle/>
        <a:p>
          <a:r>
            <a:rPr lang="en-GB" sz="1600" dirty="0"/>
            <a:t>‘Edges’ (or links, ties)</a:t>
          </a:r>
        </a:p>
      </dgm:t>
    </dgm:pt>
    <dgm:pt modelId="{07E278F2-99C4-43EE-B061-A214A595EC1E}" type="parTrans" cxnId="{92846115-5EB3-41E2-A021-BED6D584E693}">
      <dgm:prSet/>
      <dgm:spPr/>
      <dgm:t>
        <a:bodyPr/>
        <a:lstStyle/>
        <a:p>
          <a:endParaRPr lang="en-GB" sz="1600"/>
        </a:p>
      </dgm:t>
    </dgm:pt>
    <dgm:pt modelId="{C4A129F9-83D3-49D3-8565-F85F9543A4E0}" type="sibTrans" cxnId="{92846115-5EB3-41E2-A021-BED6D584E693}">
      <dgm:prSet/>
      <dgm:spPr/>
      <dgm:t>
        <a:bodyPr/>
        <a:lstStyle/>
        <a:p>
          <a:endParaRPr lang="en-GB" sz="1600"/>
        </a:p>
      </dgm:t>
    </dgm:pt>
    <dgm:pt modelId="{D61E296A-064C-4A96-BA64-BE7352C22DED}" type="pres">
      <dgm:prSet presAssocID="{49050AC5-D872-47B6-8679-4F7E4C9DE068}" presName="Name0" presStyleCnt="0">
        <dgm:presLayoutVars>
          <dgm:dir/>
          <dgm:animLvl val="lvl"/>
          <dgm:resizeHandles/>
        </dgm:presLayoutVars>
      </dgm:prSet>
      <dgm:spPr/>
    </dgm:pt>
    <dgm:pt modelId="{26D391A7-A9D9-4DBC-BF2F-2A51B72232FD}" type="pres">
      <dgm:prSet presAssocID="{8E3D6A7D-8606-400A-9148-630E42A8D014}" presName="linNode" presStyleCnt="0"/>
      <dgm:spPr/>
    </dgm:pt>
    <dgm:pt modelId="{790DAA74-B48E-454D-AB48-6E4A48E3B8C9}" type="pres">
      <dgm:prSet presAssocID="{8E3D6A7D-8606-400A-9148-630E42A8D014}" presName="parentShp" presStyleLbl="node1" presStyleIdx="0" presStyleCnt="2" custLinFactY="-24188" custLinFactNeighborX="-8218" custLinFactNeighborY="-100000">
        <dgm:presLayoutVars>
          <dgm:bulletEnabled val="1"/>
        </dgm:presLayoutVars>
      </dgm:prSet>
      <dgm:spPr/>
    </dgm:pt>
    <dgm:pt modelId="{C67E0843-5CC0-48D4-9A18-CFCF1686D486}" type="pres">
      <dgm:prSet presAssocID="{8E3D6A7D-8606-400A-9148-630E42A8D014}" presName="childShp" presStyleLbl="bgAccFollowNode1" presStyleIdx="0" presStyleCnt="2">
        <dgm:presLayoutVars>
          <dgm:bulletEnabled val="1"/>
        </dgm:presLayoutVars>
      </dgm:prSet>
      <dgm:spPr/>
    </dgm:pt>
    <dgm:pt modelId="{9DC119BF-B18D-497C-810F-598B51D44F34}" type="pres">
      <dgm:prSet presAssocID="{A4992DBA-6FB4-4ED1-B36A-87D38E504E4E}" presName="spacing" presStyleCnt="0"/>
      <dgm:spPr/>
    </dgm:pt>
    <dgm:pt modelId="{5270F947-31FD-4B1F-A3A1-2895A6B08F8E}" type="pres">
      <dgm:prSet presAssocID="{95EC2DFD-94F4-45BC-917B-D5D0171EA312}" presName="linNode" presStyleCnt="0"/>
      <dgm:spPr/>
    </dgm:pt>
    <dgm:pt modelId="{A6A4BD1D-5E90-485B-8857-50059D0C9FEA}" type="pres">
      <dgm:prSet presAssocID="{95EC2DFD-94F4-45BC-917B-D5D0171EA312}" presName="parentShp" presStyleLbl="node1" presStyleIdx="1" presStyleCnt="2">
        <dgm:presLayoutVars>
          <dgm:bulletEnabled val="1"/>
        </dgm:presLayoutVars>
      </dgm:prSet>
      <dgm:spPr/>
    </dgm:pt>
    <dgm:pt modelId="{D4FBC4E3-5471-4E10-9D0A-44E6C82F1D91}" type="pres">
      <dgm:prSet presAssocID="{95EC2DFD-94F4-45BC-917B-D5D0171EA312}" presName="childShp" presStyleLbl="bgAccFollowNode1" presStyleIdx="1" presStyleCnt="2">
        <dgm:presLayoutVars>
          <dgm:bulletEnabled val="1"/>
        </dgm:presLayoutVars>
      </dgm:prSet>
      <dgm:spPr/>
    </dgm:pt>
  </dgm:ptLst>
  <dgm:cxnLst>
    <dgm:cxn modelId="{92846115-5EB3-41E2-A021-BED6D584E693}" srcId="{95EC2DFD-94F4-45BC-917B-D5D0171EA312}" destId="{B93C4EAA-07B9-40FA-BB6B-4073C2781EDE}" srcOrd="1" destOrd="0" parTransId="{07E278F2-99C4-43EE-B061-A214A595EC1E}" sibTransId="{C4A129F9-83D3-49D3-8565-F85F9543A4E0}"/>
    <dgm:cxn modelId="{04F5411B-1E6C-4567-B5C6-B45B18F9C2C6}" type="presOf" srcId="{DF2372E5-61FD-4056-8393-726DB00347F5}" destId="{C67E0843-5CC0-48D4-9A18-CFCF1686D486}" srcOrd="0" destOrd="1" presId="urn:microsoft.com/office/officeart/2005/8/layout/vList6"/>
    <dgm:cxn modelId="{0202512A-E207-4D16-9F12-77F601B3CD36}" srcId="{8E3D6A7D-8606-400A-9148-630E42A8D014}" destId="{728FD827-6D5A-4476-83B3-A792A80EE9E2}" srcOrd="0" destOrd="0" parTransId="{C3796493-EB56-41B5-AB9F-D74D57727393}" sibTransId="{BEDBF71D-1189-4D8F-B4BC-8A7CBC60922B}"/>
    <dgm:cxn modelId="{8EC41C35-6995-4DD9-92E2-4F7D221179C6}" type="presOf" srcId="{B93C4EAA-07B9-40FA-BB6B-4073C2781EDE}" destId="{D4FBC4E3-5471-4E10-9D0A-44E6C82F1D91}" srcOrd="0" destOrd="1" presId="urn:microsoft.com/office/officeart/2005/8/layout/vList6"/>
    <dgm:cxn modelId="{7D866035-2B09-421E-BC89-AEC8528946C9}" type="presOf" srcId="{95EC2DFD-94F4-45BC-917B-D5D0171EA312}" destId="{A6A4BD1D-5E90-485B-8857-50059D0C9FEA}" srcOrd="0" destOrd="0" presId="urn:microsoft.com/office/officeart/2005/8/layout/vList6"/>
    <dgm:cxn modelId="{B5D0B168-D232-4CE3-90DB-15E86E03693D}" srcId="{95EC2DFD-94F4-45BC-917B-D5D0171EA312}" destId="{79307DC3-2D14-464B-BCAC-883FF374DDA9}" srcOrd="0" destOrd="0" parTransId="{05FA4E02-429F-4B5F-8BBF-C8EF7A714139}" sibTransId="{C60D2E95-7F0E-4469-8752-11F16D3B79B3}"/>
    <dgm:cxn modelId="{A60E4974-D0EC-4E2A-8551-D9C3D4285B19}" type="presOf" srcId="{79307DC3-2D14-464B-BCAC-883FF374DDA9}" destId="{D4FBC4E3-5471-4E10-9D0A-44E6C82F1D91}" srcOrd="0" destOrd="0" presId="urn:microsoft.com/office/officeart/2005/8/layout/vList6"/>
    <dgm:cxn modelId="{3AFD9F85-30EF-49D9-976A-DBEF2C55639B}" srcId="{8E3D6A7D-8606-400A-9148-630E42A8D014}" destId="{DF2372E5-61FD-4056-8393-726DB00347F5}" srcOrd="1" destOrd="0" parTransId="{639A6C24-1C78-484D-BC1F-A48B1475354E}" sibTransId="{3A13C10C-9F03-4552-AB7F-F4AA8F230700}"/>
    <dgm:cxn modelId="{8AB4E5C4-11CC-4CE5-AAA8-62450A4006D5}" srcId="{49050AC5-D872-47B6-8679-4F7E4C9DE068}" destId="{95EC2DFD-94F4-45BC-917B-D5D0171EA312}" srcOrd="1" destOrd="0" parTransId="{304FEFDD-C6E0-4A66-AB3D-AEC2874D8DE3}" sibTransId="{BF3F5210-AE15-47D1-82D2-C4D90E86802D}"/>
    <dgm:cxn modelId="{1F76D1C6-314B-47BA-AF56-1845275A39D3}" srcId="{49050AC5-D872-47B6-8679-4F7E4C9DE068}" destId="{8E3D6A7D-8606-400A-9148-630E42A8D014}" srcOrd="0" destOrd="0" parTransId="{4FC5A9CD-8A12-4AF0-B6B5-39233E96A4F2}" sibTransId="{A4992DBA-6FB4-4ED1-B36A-87D38E504E4E}"/>
    <dgm:cxn modelId="{51B175CA-CE3D-44B5-B2AD-5621D2E38C90}" type="presOf" srcId="{49050AC5-D872-47B6-8679-4F7E4C9DE068}" destId="{D61E296A-064C-4A96-BA64-BE7352C22DED}" srcOrd="0" destOrd="0" presId="urn:microsoft.com/office/officeart/2005/8/layout/vList6"/>
    <dgm:cxn modelId="{D03A88F6-B3CE-40BC-BAF4-652CC410A08F}" type="presOf" srcId="{8E3D6A7D-8606-400A-9148-630E42A8D014}" destId="{790DAA74-B48E-454D-AB48-6E4A48E3B8C9}" srcOrd="0" destOrd="0" presId="urn:microsoft.com/office/officeart/2005/8/layout/vList6"/>
    <dgm:cxn modelId="{FC7A6BFA-A877-474F-9D09-C99E25D6A3F4}" type="presOf" srcId="{728FD827-6D5A-4476-83B3-A792A80EE9E2}" destId="{C67E0843-5CC0-48D4-9A18-CFCF1686D486}" srcOrd="0" destOrd="0" presId="urn:microsoft.com/office/officeart/2005/8/layout/vList6"/>
    <dgm:cxn modelId="{285B94BD-65BD-4FAB-8E3D-309E997C3A37}" type="presParOf" srcId="{D61E296A-064C-4A96-BA64-BE7352C22DED}" destId="{26D391A7-A9D9-4DBC-BF2F-2A51B72232FD}" srcOrd="0" destOrd="0" presId="urn:microsoft.com/office/officeart/2005/8/layout/vList6"/>
    <dgm:cxn modelId="{FABB6C50-2264-4F25-8EB8-7FA2DF85675A}" type="presParOf" srcId="{26D391A7-A9D9-4DBC-BF2F-2A51B72232FD}" destId="{790DAA74-B48E-454D-AB48-6E4A48E3B8C9}" srcOrd="0" destOrd="0" presId="urn:microsoft.com/office/officeart/2005/8/layout/vList6"/>
    <dgm:cxn modelId="{BC159CA8-533A-45B4-A7BA-7828AA782295}" type="presParOf" srcId="{26D391A7-A9D9-4DBC-BF2F-2A51B72232FD}" destId="{C67E0843-5CC0-48D4-9A18-CFCF1686D486}" srcOrd="1" destOrd="0" presId="urn:microsoft.com/office/officeart/2005/8/layout/vList6"/>
    <dgm:cxn modelId="{4E7ECFCD-BFEE-4345-97B2-664B56CC0782}" type="presParOf" srcId="{D61E296A-064C-4A96-BA64-BE7352C22DED}" destId="{9DC119BF-B18D-497C-810F-598B51D44F34}" srcOrd="1" destOrd="0" presId="urn:microsoft.com/office/officeart/2005/8/layout/vList6"/>
    <dgm:cxn modelId="{E403EB8A-E64B-44E2-9938-FF79058BA373}" type="presParOf" srcId="{D61E296A-064C-4A96-BA64-BE7352C22DED}" destId="{5270F947-31FD-4B1F-A3A1-2895A6B08F8E}" srcOrd="2" destOrd="0" presId="urn:microsoft.com/office/officeart/2005/8/layout/vList6"/>
    <dgm:cxn modelId="{ACC5DE42-2468-4B00-AD0E-E870D6BC7A5C}" type="presParOf" srcId="{5270F947-31FD-4B1F-A3A1-2895A6B08F8E}" destId="{A6A4BD1D-5E90-485B-8857-50059D0C9FEA}" srcOrd="0" destOrd="0" presId="urn:microsoft.com/office/officeart/2005/8/layout/vList6"/>
    <dgm:cxn modelId="{AB2D390B-EC5A-4A1D-AC38-F6D3674377DC}" type="presParOf" srcId="{5270F947-31FD-4B1F-A3A1-2895A6B08F8E}" destId="{D4FBC4E3-5471-4E10-9D0A-44E6C82F1D91}"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E0843-5CC0-48D4-9A18-CFCF1686D486}">
      <dsp:nvSpPr>
        <dsp:cNvPr id="0" name=""/>
        <dsp:cNvSpPr/>
      </dsp:nvSpPr>
      <dsp:spPr>
        <a:xfrm>
          <a:off x="2169123" y="332"/>
          <a:ext cx="3253684" cy="1295026"/>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People, firms…</a:t>
          </a:r>
        </a:p>
        <a:p>
          <a:pPr marL="171450" lvl="1" indent="-171450" algn="l" defTabSz="711200">
            <a:lnSpc>
              <a:spcPct val="90000"/>
            </a:lnSpc>
            <a:spcBef>
              <a:spcPct val="0"/>
            </a:spcBef>
            <a:spcAft>
              <a:spcPct val="15000"/>
            </a:spcAft>
            <a:buChar char="•"/>
          </a:pPr>
          <a:r>
            <a:rPr lang="en-GB" sz="1600" kern="1200" dirty="0"/>
            <a:t>‘Nodes’ (or vertices, actors)</a:t>
          </a:r>
        </a:p>
      </dsp:txBody>
      <dsp:txXfrm>
        <a:off x="2169123" y="162210"/>
        <a:ext cx="2768049" cy="971270"/>
      </dsp:txXfrm>
    </dsp:sp>
    <dsp:sp modelId="{790DAA74-B48E-454D-AB48-6E4A48E3B8C9}">
      <dsp:nvSpPr>
        <dsp:cNvPr id="0" name=""/>
        <dsp:cNvSpPr/>
      </dsp:nvSpPr>
      <dsp:spPr>
        <a:xfrm>
          <a:off x="0" y="0"/>
          <a:ext cx="2169123" cy="12950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t>Cases or Entities</a:t>
          </a:r>
        </a:p>
      </dsp:txBody>
      <dsp:txXfrm>
        <a:off x="63218" y="63218"/>
        <a:ext cx="2042687" cy="1168590"/>
      </dsp:txXfrm>
    </dsp:sp>
    <dsp:sp modelId="{D4FBC4E3-5471-4E10-9D0A-44E6C82F1D91}">
      <dsp:nvSpPr>
        <dsp:cNvPr id="0" name=""/>
        <dsp:cNvSpPr/>
      </dsp:nvSpPr>
      <dsp:spPr>
        <a:xfrm>
          <a:off x="2169123" y="1424860"/>
          <a:ext cx="3253684" cy="1295026"/>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Friend, trade with…</a:t>
          </a:r>
        </a:p>
        <a:p>
          <a:pPr marL="171450" lvl="1" indent="-171450" algn="l" defTabSz="711200">
            <a:lnSpc>
              <a:spcPct val="90000"/>
            </a:lnSpc>
            <a:spcBef>
              <a:spcPct val="0"/>
            </a:spcBef>
            <a:spcAft>
              <a:spcPct val="15000"/>
            </a:spcAft>
            <a:buChar char="•"/>
          </a:pPr>
          <a:r>
            <a:rPr lang="en-GB" sz="1600" kern="1200" dirty="0"/>
            <a:t>‘Edges’ (or links, ties)</a:t>
          </a:r>
        </a:p>
      </dsp:txBody>
      <dsp:txXfrm>
        <a:off x="2169123" y="1586738"/>
        <a:ext cx="2768049" cy="971270"/>
      </dsp:txXfrm>
    </dsp:sp>
    <dsp:sp modelId="{A6A4BD1D-5E90-485B-8857-50059D0C9FEA}">
      <dsp:nvSpPr>
        <dsp:cNvPr id="0" name=""/>
        <dsp:cNvSpPr/>
      </dsp:nvSpPr>
      <dsp:spPr>
        <a:xfrm>
          <a:off x="0" y="1424860"/>
          <a:ext cx="2169123" cy="12950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t>Relationship(s)</a:t>
          </a:r>
        </a:p>
      </dsp:txBody>
      <dsp:txXfrm>
        <a:off x="63218" y="1488078"/>
        <a:ext cx="2042687" cy="11685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E0843-5CC0-48D4-9A18-CFCF1686D486}">
      <dsp:nvSpPr>
        <dsp:cNvPr id="0" name=""/>
        <dsp:cNvSpPr/>
      </dsp:nvSpPr>
      <dsp:spPr>
        <a:xfrm>
          <a:off x="2169123" y="332"/>
          <a:ext cx="3253684" cy="1295026"/>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People, firms…</a:t>
          </a:r>
        </a:p>
        <a:p>
          <a:pPr marL="171450" lvl="1" indent="-171450" algn="l" defTabSz="711200">
            <a:lnSpc>
              <a:spcPct val="90000"/>
            </a:lnSpc>
            <a:spcBef>
              <a:spcPct val="0"/>
            </a:spcBef>
            <a:spcAft>
              <a:spcPct val="15000"/>
            </a:spcAft>
            <a:buChar char="•"/>
          </a:pPr>
          <a:r>
            <a:rPr lang="en-GB" sz="1600" kern="1200" dirty="0"/>
            <a:t>‘Nodes’ (or vertices, actors)</a:t>
          </a:r>
        </a:p>
      </dsp:txBody>
      <dsp:txXfrm>
        <a:off x="2169123" y="162210"/>
        <a:ext cx="2768049" cy="971270"/>
      </dsp:txXfrm>
    </dsp:sp>
    <dsp:sp modelId="{790DAA74-B48E-454D-AB48-6E4A48E3B8C9}">
      <dsp:nvSpPr>
        <dsp:cNvPr id="0" name=""/>
        <dsp:cNvSpPr/>
      </dsp:nvSpPr>
      <dsp:spPr>
        <a:xfrm>
          <a:off x="0" y="0"/>
          <a:ext cx="2169123" cy="12950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t>Cases or Entities</a:t>
          </a:r>
        </a:p>
      </dsp:txBody>
      <dsp:txXfrm>
        <a:off x="63218" y="63218"/>
        <a:ext cx="2042687" cy="1168590"/>
      </dsp:txXfrm>
    </dsp:sp>
    <dsp:sp modelId="{D4FBC4E3-5471-4E10-9D0A-44E6C82F1D91}">
      <dsp:nvSpPr>
        <dsp:cNvPr id="0" name=""/>
        <dsp:cNvSpPr/>
      </dsp:nvSpPr>
      <dsp:spPr>
        <a:xfrm>
          <a:off x="2169123" y="1424860"/>
          <a:ext cx="3253684" cy="1295026"/>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Friend, trade with…</a:t>
          </a:r>
        </a:p>
        <a:p>
          <a:pPr marL="171450" lvl="1" indent="-171450" algn="l" defTabSz="711200">
            <a:lnSpc>
              <a:spcPct val="90000"/>
            </a:lnSpc>
            <a:spcBef>
              <a:spcPct val="0"/>
            </a:spcBef>
            <a:spcAft>
              <a:spcPct val="15000"/>
            </a:spcAft>
            <a:buChar char="•"/>
          </a:pPr>
          <a:r>
            <a:rPr lang="en-GB" sz="1600" kern="1200" dirty="0"/>
            <a:t>‘Edges’ (or links, ties)</a:t>
          </a:r>
        </a:p>
      </dsp:txBody>
      <dsp:txXfrm>
        <a:off x="2169123" y="1586738"/>
        <a:ext cx="2768049" cy="971270"/>
      </dsp:txXfrm>
    </dsp:sp>
    <dsp:sp modelId="{A6A4BD1D-5E90-485B-8857-50059D0C9FEA}">
      <dsp:nvSpPr>
        <dsp:cNvPr id="0" name=""/>
        <dsp:cNvSpPr/>
      </dsp:nvSpPr>
      <dsp:spPr>
        <a:xfrm>
          <a:off x="0" y="1424860"/>
          <a:ext cx="2169123" cy="12950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t>Relationship(s)</a:t>
          </a:r>
        </a:p>
      </dsp:txBody>
      <dsp:txXfrm>
        <a:off x="63218" y="1488078"/>
        <a:ext cx="2042687" cy="1168590"/>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5ACD56-CA7D-3A42-9B42-9FD56464B91C}" type="datetimeFigureOut">
              <a:rPr lang="en-US" smtClean="0"/>
              <a:t>2/13/2023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238D3B8-2EC2-4F46-B8AF-ABD68D92145A}" type="slidenum">
              <a:rPr lang="en-US" smtClean="0"/>
              <a:t>‹#›</a:t>
            </a:fld>
            <a:endParaRPr lang="en-US"/>
          </a:p>
        </p:txBody>
      </p:sp>
    </p:spTree>
    <p:extLst>
      <p:ext uri="{BB962C8B-B14F-4D97-AF65-F5344CB8AC3E}">
        <p14:creationId xmlns:p14="http://schemas.microsoft.com/office/powerpoint/2010/main" val="2347777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A4C89-F9FC-4B85-8D0A-998E442965B5}" type="datetimeFigureOut">
              <a:rPr lang="en-GB" smtClean="0"/>
              <a:t>13/02/2023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E3253-70E5-467B-91B4-5041C95FB5AC}" type="slidenum">
              <a:rPr lang="en-GB" smtClean="0"/>
              <a:t>‹#›</a:t>
            </a:fld>
            <a:endParaRPr lang="en-GB"/>
          </a:p>
        </p:txBody>
      </p:sp>
    </p:spTree>
    <p:extLst>
      <p:ext uri="{BB962C8B-B14F-4D97-AF65-F5344CB8AC3E}">
        <p14:creationId xmlns:p14="http://schemas.microsoft.com/office/powerpoint/2010/main" val="407980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BE80038A-118A-172A-8BAF-B8D33B22E6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a:extLst>
              <a:ext uri="{FF2B5EF4-FFF2-40B4-BE49-F238E27FC236}">
                <a16:creationId xmlns:a16="http://schemas.microsoft.com/office/drawing/2014/main" id="{060DE638-56CF-19A6-74EE-E7335C07A1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93188" name="Slide Number Placeholder 3">
            <a:extLst>
              <a:ext uri="{FF2B5EF4-FFF2-40B4-BE49-F238E27FC236}">
                <a16:creationId xmlns:a16="http://schemas.microsoft.com/office/drawing/2014/main" id="{001D4C22-9FF7-ED76-3B29-021CC260B1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7034103-D0BE-40C0-A530-23B21E7989D2}" type="slidenum">
              <a:rPr lang="en-GB" altLang="en-US"/>
              <a:pPr/>
              <a:t>7</a:t>
            </a:fld>
            <a:endParaRPr lang="en-GB" altLang="en-US"/>
          </a:p>
        </p:txBody>
      </p:sp>
    </p:spTree>
    <p:extLst>
      <p:ext uri="{BB962C8B-B14F-4D97-AF65-F5344CB8AC3E}">
        <p14:creationId xmlns:p14="http://schemas.microsoft.com/office/powerpoint/2010/main" val="1872980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AD0823F1-B529-D7D5-640E-480C01A80F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E018858D-2F59-8A6C-A173-642D1BDCA4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18436" name="Slide Number Placeholder 3">
            <a:extLst>
              <a:ext uri="{FF2B5EF4-FFF2-40B4-BE49-F238E27FC236}">
                <a16:creationId xmlns:a16="http://schemas.microsoft.com/office/drawing/2014/main" id="{4EC877F1-91B2-88C0-A545-0109E86615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6343C786-667A-4108-B3B5-9FD2D544BCC7}" type="slidenum">
              <a:rPr lang="en-GB" altLang="en-US"/>
              <a:pPr/>
              <a:t>9</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5EA3FD1C-3D34-8B95-ED38-3DD532CC55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0C17F846-3FD8-875E-1D1A-FA011D8BA1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114692" name="Slide Number Placeholder 3">
            <a:extLst>
              <a:ext uri="{FF2B5EF4-FFF2-40B4-BE49-F238E27FC236}">
                <a16:creationId xmlns:a16="http://schemas.microsoft.com/office/drawing/2014/main" id="{F2A15AAC-5D25-9412-F9EA-DE7D0B7D0A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CE31F249-470E-43A3-B181-4EDF5B2E35A1}" type="slidenum">
              <a:rPr lang="en-GB" altLang="en-US"/>
              <a:pPr/>
              <a:t>17</a:t>
            </a:fld>
            <a:endParaRPr lang="en-GB" altLang="en-US"/>
          </a:p>
        </p:txBody>
      </p:sp>
    </p:spTree>
    <p:extLst>
      <p:ext uri="{BB962C8B-B14F-4D97-AF65-F5344CB8AC3E}">
        <p14:creationId xmlns:p14="http://schemas.microsoft.com/office/powerpoint/2010/main" val="124463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2392230A-D4B7-1F0B-30DE-596CEA69EB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FB7D4A57-38F9-45DE-794C-A7F77B034A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74756" name="Slide Number Placeholder 3">
            <a:extLst>
              <a:ext uri="{FF2B5EF4-FFF2-40B4-BE49-F238E27FC236}">
                <a16:creationId xmlns:a16="http://schemas.microsoft.com/office/drawing/2014/main" id="{B89E2A02-3B50-304E-931A-DC79145700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E4DAD4C-BF39-46EE-8CD9-7EB188300BA2}" type="slidenum">
              <a:rPr lang="en-GB" altLang="en-US"/>
              <a:pPr/>
              <a:t>18</a:t>
            </a:fld>
            <a:endParaRPr lang="en-GB" altLang="en-US"/>
          </a:p>
        </p:txBody>
      </p:sp>
    </p:spTree>
    <p:extLst>
      <p:ext uri="{BB962C8B-B14F-4D97-AF65-F5344CB8AC3E}">
        <p14:creationId xmlns:p14="http://schemas.microsoft.com/office/powerpoint/2010/main" val="188130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C706F9FE-FF3E-EAB5-0D60-E0CC22651E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910B501D-5779-682E-FA79-E7A023AAC9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58372" name="Slide Number Placeholder 3">
            <a:extLst>
              <a:ext uri="{FF2B5EF4-FFF2-40B4-BE49-F238E27FC236}">
                <a16:creationId xmlns:a16="http://schemas.microsoft.com/office/drawing/2014/main" id="{411FD5BF-AE07-8A2F-BBFD-581C24061C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8BBBE478-F5C9-42AD-A554-2D5E2982300C}" type="slidenum">
              <a:rPr lang="en-GB" altLang="en-US"/>
              <a:pPr/>
              <a:t>22</a:t>
            </a:fld>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E382D29-D84D-E24F-F678-AEEF346DAE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8261BF35-7B1A-D553-A863-A07ACA66F0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8132" name="Slide Number Placeholder 3">
            <a:extLst>
              <a:ext uri="{FF2B5EF4-FFF2-40B4-BE49-F238E27FC236}">
                <a16:creationId xmlns:a16="http://schemas.microsoft.com/office/drawing/2014/main" id="{20E0B535-D52A-004A-E5DA-64417925F2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C3B0961-95A0-4262-949E-39CF9239273F}" type="slidenum">
              <a:rPr lang="en-GB" altLang="en-US"/>
              <a:pPr/>
              <a:t>25</a:t>
            </a:fld>
            <a:endParaRPr lang="en-GB" altLang="en-US"/>
          </a:p>
        </p:txBody>
      </p:sp>
    </p:spTree>
    <p:extLst>
      <p:ext uri="{BB962C8B-B14F-4D97-AF65-F5344CB8AC3E}">
        <p14:creationId xmlns:p14="http://schemas.microsoft.com/office/powerpoint/2010/main" val="176149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3E0A6D7A-C210-B225-A884-E567F770E2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D5926BE7-FC90-B81B-33AB-5EC4007967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54276" name="Slide Number Placeholder 3">
            <a:extLst>
              <a:ext uri="{FF2B5EF4-FFF2-40B4-BE49-F238E27FC236}">
                <a16:creationId xmlns:a16="http://schemas.microsoft.com/office/drawing/2014/main" id="{EED2BF5C-3E9A-C4C8-A243-22465607D8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EC7291C-2955-4F1A-9F9D-8AA6FC399610}" type="slidenum">
              <a:rPr lang="en-GB" altLang="en-US"/>
              <a:pPr/>
              <a:t>26</a:t>
            </a:fld>
            <a:endParaRPr lang="en-GB" altLang="en-US"/>
          </a:p>
        </p:txBody>
      </p:sp>
    </p:spTree>
    <p:extLst>
      <p:ext uri="{BB962C8B-B14F-4D97-AF65-F5344CB8AC3E}">
        <p14:creationId xmlns:p14="http://schemas.microsoft.com/office/powerpoint/2010/main" val="1383919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BDFB0CBF-CA4D-5157-FA11-DC37C36576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a:extLst>
              <a:ext uri="{FF2B5EF4-FFF2-40B4-BE49-F238E27FC236}">
                <a16:creationId xmlns:a16="http://schemas.microsoft.com/office/drawing/2014/main" id="{32010441-A8A8-7A87-3442-60B37DED94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124932" name="Slide Number Placeholder 3">
            <a:extLst>
              <a:ext uri="{FF2B5EF4-FFF2-40B4-BE49-F238E27FC236}">
                <a16:creationId xmlns:a16="http://schemas.microsoft.com/office/drawing/2014/main" id="{AB712FB4-920E-3626-8B6B-48658604477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4D764D0-745F-4BEF-BDF8-1F955BC54966}" type="slidenum">
              <a:rPr lang="en-GB" altLang="en-US"/>
              <a:pPr/>
              <a:t>47</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Purple">
    <p:bg>
      <p:bgPr>
        <a:solidFill>
          <a:schemeClr val="bg2"/>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000500" y="0"/>
            <a:ext cx="5143500" cy="5143500"/>
          </a:xfrm>
          <a:prstGeom prst="rect">
            <a:avLst/>
          </a:prstGeom>
        </p:spPr>
      </p:pic>
      <p:sp>
        <p:nvSpPr>
          <p:cNvPr id="2" name="Title 1"/>
          <p:cNvSpPr>
            <a:spLocks noGrp="1"/>
          </p:cNvSpPr>
          <p:nvPr>
            <p:ph type="ctrTitle"/>
          </p:nvPr>
        </p:nvSpPr>
        <p:spPr>
          <a:xfrm>
            <a:off x="697754" y="1254162"/>
            <a:ext cx="3321422" cy="1102519"/>
          </a:xfrm>
        </p:spPr>
        <p:txBody>
          <a:bodyPr lIns="0" tIns="0" rIns="0" bIns="0" anchor="t">
            <a:normAutofit/>
          </a:bodyPr>
          <a:lstStyle>
            <a:lvl1pPr algn="l">
              <a:lnSpc>
                <a:spcPct val="85000"/>
              </a:lnSpc>
              <a:defRPr sz="2800" b="1">
                <a:solidFill>
                  <a:srgbClr val="002A41"/>
                </a:solidFill>
                <a:latin typeface="+mj-lt"/>
                <a:cs typeface="Arial"/>
              </a:defRPr>
            </a:lvl1pPr>
          </a:lstStyle>
          <a:p>
            <a:r>
              <a:rPr lang="en-GB" noProof="0"/>
              <a:t>Click to edit Master title style</a:t>
            </a:r>
          </a:p>
        </p:txBody>
      </p:sp>
      <p:sp>
        <p:nvSpPr>
          <p:cNvPr id="3" name="Subtitle 2"/>
          <p:cNvSpPr>
            <a:spLocks noGrp="1"/>
          </p:cNvSpPr>
          <p:nvPr>
            <p:ph type="subTitle" idx="1"/>
          </p:nvPr>
        </p:nvSpPr>
        <p:spPr>
          <a:xfrm>
            <a:off x="697754" y="2356681"/>
            <a:ext cx="3321422" cy="1314450"/>
          </a:xfrm>
        </p:spPr>
        <p:txBody>
          <a:bodyPr lIns="0" tIns="0" rIns="0" bIns="0" anchor="t">
            <a:normAutofit/>
          </a:bodyPr>
          <a:lstStyle>
            <a:lvl1pPr marL="0" indent="0" algn="l">
              <a:lnSpc>
                <a:spcPct val="90000"/>
              </a:lnSpc>
              <a:buNone/>
              <a:defRPr sz="2000">
                <a:solidFill>
                  <a:srgbClr val="002A41"/>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edit Master subtitle style</a:t>
            </a:r>
          </a:p>
        </p:txBody>
      </p:sp>
      <p:pic>
        <p:nvPicPr>
          <p:cNvPr id="12" name="Picture 11"/>
          <p:cNvPicPr>
            <a:picLocks noChangeAspect="1"/>
          </p:cNvPicPr>
          <p:nvPr/>
        </p:nvPicPr>
        <p:blipFill>
          <a:blip r:embed="rId3"/>
          <a:stretch>
            <a:fillRect/>
          </a:stretch>
        </p:blipFill>
        <p:spPr>
          <a:xfrm>
            <a:off x="255494" y="246301"/>
            <a:ext cx="1588504" cy="659060"/>
          </a:xfrm>
          <a:prstGeom prst="rect">
            <a:avLst/>
          </a:prstGeom>
        </p:spPr>
      </p:pic>
    </p:spTree>
    <p:extLst>
      <p:ext uri="{BB962C8B-B14F-4D97-AF65-F5344CB8AC3E}">
        <p14:creationId xmlns:p14="http://schemas.microsoft.com/office/powerpoint/2010/main" val="3032838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Break central">
    <p:bg>
      <p:bgPr>
        <a:solidFill>
          <a:srgbClr val="A5C8D0"/>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6" name="Content Placeholder 3"/>
          <p:cNvSpPr>
            <a:spLocks noGrp="1"/>
          </p:cNvSpPr>
          <p:nvPr>
            <p:ph sz="quarter" idx="11" hasCustomPrompt="1"/>
          </p:nvPr>
        </p:nvSpPr>
        <p:spPr>
          <a:xfrm>
            <a:off x="2133494" y="1224708"/>
            <a:ext cx="5168900" cy="2914650"/>
          </a:xfrm>
        </p:spPr>
        <p:txBody>
          <a:bodyPr lIns="0" tIns="0" rIns="0" bIns="0">
            <a:normAutofit/>
          </a:bodyPr>
          <a:lstStyle>
            <a:lvl1pPr marL="0" indent="0">
              <a:spcBef>
                <a:spcPts val="1000"/>
              </a:spcBef>
              <a:buNone/>
              <a:defRPr sz="2400">
                <a:solidFill>
                  <a:srgbClr val="54145A"/>
                </a:solidFill>
                <a:latin typeface="+mn-lt"/>
                <a:cs typeface="Arial"/>
              </a:defRPr>
            </a:lvl1pPr>
            <a:lvl2pPr marL="288000" indent="-288000">
              <a:spcBef>
                <a:spcPts val="1000"/>
              </a:spcBef>
              <a:buClr>
                <a:srgbClr val="68246D"/>
              </a:buClr>
              <a:buFont typeface="Arial"/>
              <a:buChar char="•"/>
              <a:defRPr sz="2400">
                <a:solidFill>
                  <a:srgbClr val="54145A"/>
                </a:solidFill>
                <a:latin typeface="+mn-lt"/>
                <a:cs typeface="Arial"/>
              </a:defRPr>
            </a:lvl2pPr>
            <a:lvl3pPr marL="576000" indent="-288000">
              <a:spcBef>
                <a:spcPts val="1000"/>
              </a:spcBef>
              <a:buFont typeface="Lucida Grande"/>
              <a:buChar char="–"/>
              <a:defRPr sz="2400">
                <a:solidFill>
                  <a:srgbClr val="54145A"/>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2946740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Break Margin">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6" name="Content Placeholder 3"/>
          <p:cNvSpPr>
            <a:spLocks noGrp="1"/>
          </p:cNvSpPr>
          <p:nvPr>
            <p:ph sz="quarter" idx="11" hasCustomPrompt="1"/>
          </p:nvPr>
        </p:nvSpPr>
        <p:spPr>
          <a:xfrm>
            <a:off x="622800" y="430140"/>
            <a:ext cx="2281931" cy="3977014"/>
          </a:xfrm>
          <a:solidFill>
            <a:schemeClr val="tx2"/>
          </a:solidFill>
        </p:spPr>
        <p:txBody>
          <a:bodyPr lIns="0" tIns="0" rIns="0" bIns="0" anchor="ctr">
            <a:normAutofit/>
          </a:bodyPr>
          <a:lstStyle>
            <a:lvl1pPr marL="0" indent="0" algn="ctr">
              <a:spcBef>
                <a:spcPts val="1000"/>
              </a:spcBef>
              <a:buNone/>
              <a:defRPr sz="2400" b="1">
                <a:solidFill>
                  <a:schemeClr val="bg1"/>
                </a:solidFill>
                <a:latin typeface="+mj-lt"/>
                <a:cs typeface="Arial"/>
              </a:defRPr>
            </a:lvl1pPr>
            <a:lvl2pPr marL="288000" indent="-288000">
              <a:spcBef>
                <a:spcPts val="1000"/>
              </a:spcBef>
              <a:buClr>
                <a:srgbClr val="68246D"/>
              </a:buClr>
              <a:buFont typeface="Arial"/>
              <a:buChar char="•"/>
              <a:defRPr sz="2400">
                <a:solidFill>
                  <a:srgbClr val="54145A"/>
                </a:solidFill>
                <a:latin typeface="+mn-lt"/>
                <a:cs typeface="Arial"/>
              </a:defRPr>
            </a:lvl2pPr>
            <a:lvl3pPr marL="576000" indent="-288000">
              <a:spcBef>
                <a:spcPts val="1000"/>
              </a:spcBef>
              <a:buFont typeface="Lucida Grande"/>
              <a:buChar char="–"/>
              <a:defRPr sz="2400">
                <a:solidFill>
                  <a:srgbClr val="54145A"/>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p:txBody>
      </p:sp>
    </p:spTree>
    <p:extLst>
      <p:ext uri="{BB962C8B-B14F-4D97-AF65-F5344CB8AC3E}">
        <p14:creationId xmlns:p14="http://schemas.microsoft.com/office/powerpoint/2010/main" val="2135077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Slide - 1 col">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rgbClr val="54145A"/>
                </a:solidFill>
                <a:latin typeface="+mj-lt"/>
                <a:cs typeface="Arial"/>
              </a:defRPr>
            </a:lvl1pPr>
          </a:lstStyle>
          <a:p>
            <a:r>
              <a:rPr lang="en-GB" noProof="0"/>
              <a:t>Click to edit Master title style</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4" name="Content Placeholder 3"/>
          <p:cNvSpPr>
            <a:spLocks noGrp="1"/>
          </p:cNvSpPr>
          <p:nvPr>
            <p:ph sz="quarter" idx="11" hasCustomPrompt="1"/>
          </p:nvPr>
        </p:nvSpPr>
        <p:spPr>
          <a:xfrm>
            <a:off x="621553" y="1224708"/>
            <a:ext cx="5702678" cy="2914650"/>
          </a:xfrm>
        </p:spPr>
        <p:txBody>
          <a:bodyPr lIns="0" tIns="0" rIns="0" bIns="0">
            <a:normAutofit/>
          </a:bodyPr>
          <a:lstStyle>
            <a:lvl1pPr marL="0" indent="0">
              <a:spcBef>
                <a:spcPts val="800"/>
              </a:spcBef>
              <a:buNone/>
              <a:defRPr sz="1800">
                <a:solidFill>
                  <a:srgbClr val="002A41"/>
                </a:solidFill>
                <a:latin typeface="+mn-lt"/>
                <a:cs typeface="Arial"/>
              </a:defRPr>
            </a:lvl1pPr>
            <a:lvl2pPr marL="288000" indent="-288000">
              <a:spcBef>
                <a:spcPts val="800"/>
              </a:spcBef>
              <a:buClr>
                <a:srgbClr val="68246D"/>
              </a:buClr>
              <a:buFont typeface="Arial"/>
              <a:buChar char="•"/>
              <a:defRPr sz="1800">
                <a:solidFill>
                  <a:srgbClr val="002A41"/>
                </a:solidFill>
                <a:latin typeface="+mn-lt"/>
                <a:cs typeface="Arial"/>
              </a:defRPr>
            </a:lvl2pPr>
            <a:lvl3pPr marL="576000" indent="-288000">
              <a:spcBef>
                <a:spcPts val="800"/>
              </a:spcBef>
              <a:buFont typeface="Lucida Grande"/>
              <a:buChar char="–"/>
              <a:defRPr sz="1800">
                <a:solidFill>
                  <a:srgbClr val="002A41"/>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1449196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Slide - 2 col">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rgbClr val="54145A"/>
                </a:solidFill>
                <a:latin typeface="+mj-lt"/>
                <a:cs typeface="Arial"/>
              </a:defRPr>
            </a:lvl1pPr>
          </a:lstStyle>
          <a:p>
            <a:r>
              <a:rPr lang="en-GB" noProof="0"/>
              <a:t>Click to edit Master title style</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10" name="Content Placeholder 3"/>
          <p:cNvSpPr>
            <a:spLocks noGrp="1"/>
          </p:cNvSpPr>
          <p:nvPr>
            <p:ph sz="quarter" idx="12" hasCustomPrompt="1"/>
          </p:nvPr>
        </p:nvSpPr>
        <p:spPr>
          <a:xfrm>
            <a:off x="621553" y="1224708"/>
            <a:ext cx="3807190" cy="2914650"/>
          </a:xfrm>
        </p:spPr>
        <p:txBody>
          <a:bodyPr lIns="0" tIns="0" rIns="0" bIns="0">
            <a:normAutofit/>
          </a:bodyPr>
          <a:lstStyle>
            <a:lvl1pPr marL="0" indent="0">
              <a:spcBef>
                <a:spcPts val="800"/>
              </a:spcBef>
              <a:buNone/>
              <a:defRPr sz="1800">
                <a:solidFill>
                  <a:srgbClr val="002A41"/>
                </a:solidFill>
                <a:latin typeface="+mn-lt"/>
                <a:cs typeface="Arial"/>
              </a:defRPr>
            </a:lvl1pPr>
            <a:lvl2pPr marL="288000" indent="-288000">
              <a:spcBef>
                <a:spcPts val="800"/>
              </a:spcBef>
              <a:buClr>
                <a:srgbClr val="68246D"/>
              </a:buClr>
              <a:buFont typeface="Arial"/>
              <a:buChar char="•"/>
              <a:defRPr sz="1800">
                <a:solidFill>
                  <a:srgbClr val="002A41"/>
                </a:solidFill>
                <a:latin typeface="+mn-lt"/>
                <a:cs typeface="Arial"/>
              </a:defRPr>
            </a:lvl2pPr>
            <a:lvl3pPr marL="576000" indent="-288000">
              <a:spcBef>
                <a:spcPts val="800"/>
              </a:spcBef>
              <a:buFont typeface="Lucida Grande"/>
              <a:buChar char="–"/>
              <a:defRPr sz="1800">
                <a:solidFill>
                  <a:srgbClr val="002A41"/>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a:p>
            <a:pPr lvl="1"/>
            <a:r>
              <a:rPr lang="en-GB" noProof="0"/>
              <a:t>Second level</a:t>
            </a:r>
          </a:p>
          <a:p>
            <a:pPr lvl="2"/>
            <a:r>
              <a:rPr lang="en-GB" noProof="0"/>
              <a:t>Third level</a:t>
            </a:r>
          </a:p>
        </p:txBody>
      </p:sp>
      <p:sp>
        <p:nvSpPr>
          <p:cNvPr id="12" name="Content Placeholder 3"/>
          <p:cNvSpPr>
            <a:spLocks noGrp="1"/>
          </p:cNvSpPr>
          <p:nvPr>
            <p:ph sz="quarter" idx="13" hasCustomPrompt="1"/>
          </p:nvPr>
        </p:nvSpPr>
        <p:spPr>
          <a:xfrm>
            <a:off x="4716751" y="1224708"/>
            <a:ext cx="3807190" cy="2914650"/>
          </a:xfrm>
        </p:spPr>
        <p:txBody>
          <a:bodyPr lIns="0" tIns="0" rIns="0" bIns="0">
            <a:normAutofit/>
          </a:bodyPr>
          <a:lstStyle>
            <a:lvl1pPr marL="0" indent="0">
              <a:spcBef>
                <a:spcPts val="800"/>
              </a:spcBef>
              <a:buNone/>
              <a:defRPr sz="1800">
                <a:solidFill>
                  <a:srgbClr val="002A41"/>
                </a:solidFill>
                <a:latin typeface="+mn-lt"/>
                <a:cs typeface="Arial"/>
              </a:defRPr>
            </a:lvl1pPr>
            <a:lvl2pPr marL="288000" indent="-288000">
              <a:spcBef>
                <a:spcPts val="800"/>
              </a:spcBef>
              <a:buClr>
                <a:srgbClr val="68246D"/>
              </a:buClr>
              <a:buFont typeface="Arial"/>
              <a:buChar char="•"/>
              <a:defRPr sz="1800">
                <a:solidFill>
                  <a:srgbClr val="002A41"/>
                </a:solidFill>
                <a:latin typeface="+mn-lt"/>
                <a:cs typeface="Arial"/>
              </a:defRPr>
            </a:lvl2pPr>
            <a:lvl3pPr marL="576000" indent="-288000">
              <a:spcBef>
                <a:spcPts val="800"/>
              </a:spcBef>
              <a:buFont typeface="Lucida Grande"/>
              <a:buChar char="–"/>
              <a:defRPr sz="1800">
                <a:solidFill>
                  <a:srgbClr val="002A41"/>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2770916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ual text headings">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rgbClr val="54145A"/>
                </a:solidFill>
                <a:latin typeface="+mj-lt"/>
                <a:cs typeface="Arial"/>
              </a:defRPr>
            </a:lvl1pPr>
          </a:lstStyle>
          <a:p>
            <a:r>
              <a:rPr lang="en-GB" noProof="0"/>
              <a:t>Click to edit Master title style</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10" name="Content Placeholder 3"/>
          <p:cNvSpPr>
            <a:spLocks noGrp="1"/>
          </p:cNvSpPr>
          <p:nvPr>
            <p:ph sz="quarter" idx="12" hasCustomPrompt="1"/>
          </p:nvPr>
        </p:nvSpPr>
        <p:spPr>
          <a:xfrm>
            <a:off x="621553" y="1643549"/>
            <a:ext cx="3807190" cy="2495809"/>
          </a:xfrm>
        </p:spPr>
        <p:txBody>
          <a:bodyPr lIns="0" tIns="0" rIns="0" bIns="0">
            <a:normAutofit/>
          </a:bodyPr>
          <a:lstStyle>
            <a:lvl1pPr marL="0" indent="0">
              <a:spcBef>
                <a:spcPts val="800"/>
              </a:spcBef>
              <a:buNone/>
              <a:defRPr sz="1800">
                <a:solidFill>
                  <a:srgbClr val="002A41"/>
                </a:solidFill>
                <a:latin typeface="+mn-lt"/>
                <a:cs typeface="Arial"/>
              </a:defRPr>
            </a:lvl1pPr>
            <a:lvl2pPr marL="288000" indent="-288000">
              <a:spcBef>
                <a:spcPts val="800"/>
              </a:spcBef>
              <a:buClr>
                <a:srgbClr val="68246D"/>
              </a:buClr>
              <a:buFont typeface="Arial"/>
              <a:buChar char="•"/>
              <a:defRPr sz="1800">
                <a:solidFill>
                  <a:srgbClr val="002A41"/>
                </a:solidFill>
                <a:latin typeface="+mn-lt"/>
                <a:cs typeface="Arial"/>
              </a:defRPr>
            </a:lvl2pPr>
            <a:lvl3pPr marL="576000" indent="-288000">
              <a:spcBef>
                <a:spcPts val="800"/>
              </a:spcBef>
              <a:buFont typeface="Lucida Grande"/>
              <a:buChar char="–"/>
              <a:defRPr sz="1800">
                <a:solidFill>
                  <a:srgbClr val="002A41"/>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a:p>
            <a:pPr lvl="1"/>
            <a:r>
              <a:rPr lang="en-GB" noProof="0"/>
              <a:t>Second level</a:t>
            </a:r>
          </a:p>
          <a:p>
            <a:pPr lvl="2"/>
            <a:r>
              <a:rPr lang="en-GB" noProof="0"/>
              <a:t>Third level</a:t>
            </a:r>
          </a:p>
        </p:txBody>
      </p:sp>
      <p:sp>
        <p:nvSpPr>
          <p:cNvPr id="12" name="Content Placeholder 3"/>
          <p:cNvSpPr>
            <a:spLocks noGrp="1"/>
          </p:cNvSpPr>
          <p:nvPr>
            <p:ph sz="quarter" idx="13" hasCustomPrompt="1"/>
          </p:nvPr>
        </p:nvSpPr>
        <p:spPr>
          <a:xfrm>
            <a:off x="4716751" y="1643549"/>
            <a:ext cx="3807190" cy="2495809"/>
          </a:xfrm>
        </p:spPr>
        <p:txBody>
          <a:bodyPr lIns="0" tIns="0" rIns="0" bIns="0">
            <a:normAutofit/>
          </a:bodyPr>
          <a:lstStyle>
            <a:lvl1pPr marL="0" indent="0">
              <a:spcBef>
                <a:spcPts val="800"/>
              </a:spcBef>
              <a:buNone/>
              <a:defRPr sz="1800">
                <a:solidFill>
                  <a:srgbClr val="002A41"/>
                </a:solidFill>
                <a:latin typeface="+mn-lt"/>
                <a:cs typeface="Arial"/>
              </a:defRPr>
            </a:lvl1pPr>
            <a:lvl2pPr marL="288000" indent="-288000">
              <a:spcBef>
                <a:spcPts val="800"/>
              </a:spcBef>
              <a:buClr>
                <a:srgbClr val="68246D"/>
              </a:buClr>
              <a:buFont typeface="Arial"/>
              <a:buChar char="•"/>
              <a:defRPr sz="1800">
                <a:solidFill>
                  <a:srgbClr val="002A41"/>
                </a:solidFill>
                <a:latin typeface="+mn-lt"/>
                <a:cs typeface="Arial"/>
              </a:defRPr>
            </a:lvl2pPr>
            <a:lvl3pPr marL="576000" indent="-288000">
              <a:spcBef>
                <a:spcPts val="800"/>
              </a:spcBef>
              <a:buFont typeface="Lucida Grande"/>
              <a:buChar char="–"/>
              <a:defRPr sz="1800">
                <a:solidFill>
                  <a:srgbClr val="002A41"/>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a:p>
            <a:pPr lvl="1"/>
            <a:r>
              <a:rPr lang="en-GB" noProof="0"/>
              <a:t>Second level</a:t>
            </a:r>
          </a:p>
          <a:p>
            <a:pPr lvl="2"/>
            <a:r>
              <a:rPr lang="en-GB" noProof="0"/>
              <a:t>Third level</a:t>
            </a:r>
          </a:p>
        </p:txBody>
      </p:sp>
      <p:sp>
        <p:nvSpPr>
          <p:cNvPr id="4" name="Content Placeholder 3">
            <a:extLst>
              <a:ext uri="{FF2B5EF4-FFF2-40B4-BE49-F238E27FC236}">
                <a16:creationId xmlns:a16="http://schemas.microsoft.com/office/drawing/2014/main" id="{F98E1758-9317-41EF-8CD4-0A494CD0E7FB}"/>
              </a:ext>
            </a:extLst>
          </p:cNvPr>
          <p:cNvSpPr>
            <a:spLocks noGrp="1"/>
          </p:cNvSpPr>
          <p:nvPr>
            <p:ph sz="quarter" idx="14" hasCustomPrompt="1"/>
          </p:nvPr>
        </p:nvSpPr>
        <p:spPr>
          <a:xfrm>
            <a:off x="620059" y="1215450"/>
            <a:ext cx="3806443" cy="347383"/>
          </a:xfrm>
          <a:solidFill>
            <a:schemeClr val="accent2"/>
          </a:solidFill>
        </p:spPr>
        <p:txBody>
          <a:bodyPr>
            <a:noAutofit/>
          </a:bodyPr>
          <a:lstStyle>
            <a:lvl1pPr marL="0" indent="0">
              <a:buNone/>
              <a:defRPr sz="2000" b="1">
                <a:solidFill>
                  <a:schemeClr val="tx2"/>
                </a:solidFill>
              </a:defRPr>
            </a:lvl1pPr>
          </a:lstStyle>
          <a:p>
            <a:pPr lvl="0"/>
            <a:r>
              <a:rPr lang="en-GB" noProof="0"/>
              <a:t>Edit Master text styles</a:t>
            </a:r>
          </a:p>
        </p:txBody>
      </p:sp>
      <p:sp>
        <p:nvSpPr>
          <p:cNvPr id="9" name="Content Placeholder 3">
            <a:extLst>
              <a:ext uri="{FF2B5EF4-FFF2-40B4-BE49-F238E27FC236}">
                <a16:creationId xmlns:a16="http://schemas.microsoft.com/office/drawing/2014/main" id="{FB8E017A-275D-4933-A7C8-CEC29D8A6840}"/>
              </a:ext>
            </a:extLst>
          </p:cNvPr>
          <p:cNvSpPr>
            <a:spLocks noGrp="1"/>
          </p:cNvSpPr>
          <p:nvPr>
            <p:ph sz="quarter" idx="15" hasCustomPrompt="1"/>
          </p:nvPr>
        </p:nvSpPr>
        <p:spPr>
          <a:xfrm>
            <a:off x="4716751" y="1215450"/>
            <a:ext cx="3806443" cy="347383"/>
          </a:xfrm>
          <a:solidFill>
            <a:schemeClr val="accent2"/>
          </a:solidFill>
        </p:spPr>
        <p:txBody>
          <a:bodyPr>
            <a:noAutofit/>
          </a:bodyPr>
          <a:lstStyle>
            <a:lvl1pPr marL="0" indent="0">
              <a:buNone/>
              <a:defRPr sz="2000" b="1">
                <a:solidFill>
                  <a:schemeClr val="tx2"/>
                </a:solidFill>
              </a:defRPr>
            </a:lvl1pPr>
          </a:lstStyle>
          <a:p>
            <a:pPr lvl="0"/>
            <a:r>
              <a:rPr lang="en-GB" noProof="0"/>
              <a:t>Edit Master text styles</a:t>
            </a:r>
          </a:p>
        </p:txBody>
      </p:sp>
    </p:spTree>
    <p:extLst>
      <p:ext uri="{BB962C8B-B14F-4D97-AF65-F5344CB8AC3E}">
        <p14:creationId xmlns:p14="http://schemas.microsoft.com/office/powerpoint/2010/main" val="379365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Slide - 3 col">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chemeClr val="tx2"/>
                </a:solidFill>
                <a:latin typeface="+mj-lt"/>
                <a:cs typeface="Arial"/>
              </a:defRPr>
            </a:lvl1pPr>
          </a:lstStyle>
          <a:p>
            <a:r>
              <a:rPr lang="en-GB" noProof="0"/>
              <a:t>Click to edit Master title style</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12" name="Content Placeholder 3"/>
          <p:cNvSpPr>
            <a:spLocks noGrp="1"/>
          </p:cNvSpPr>
          <p:nvPr>
            <p:ph sz="quarter" idx="13" hasCustomPrompt="1"/>
          </p:nvPr>
        </p:nvSpPr>
        <p:spPr>
          <a:xfrm>
            <a:off x="621553" y="1224708"/>
            <a:ext cx="2435053" cy="2914650"/>
          </a:xfrm>
        </p:spPr>
        <p:txBody>
          <a:bodyPr lIns="0" tIns="0" rIns="0" bIns="0">
            <a:normAutofit/>
          </a:bodyPr>
          <a:lstStyle>
            <a:lvl1pPr marL="0" indent="0">
              <a:spcBef>
                <a:spcPts val="400"/>
              </a:spcBef>
              <a:buNone/>
              <a:defRPr sz="1400">
                <a:solidFill>
                  <a:srgbClr val="002A41"/>
                </a:solidFill>
                <a:latin typeface="+mn-lt"/>
                <a:cs typeface="Arial"/>
              </a:defRPr>
            </a:lvl1pPr>
            <a:lvl2pPr marL="288000" indent="-288000">
              <a:spcBef>
                <a:spcPts val="400"/>
              </a:spcBef>
              <a:buClr>
                <a:srgbClr val="68246D"/>
              </a:buClr>
              <a:buFont typeface="Arial"/>
              <a:buChar char="•"/>
              <a:defRPr sz="1400">
                <a:solidFill>
                  <a:srgbClr val="002A41"/>
                </a:solidFill>
                <a:latin typeface="+mn-lt"/>
                <a:cs typeface="Arial"/>
              </a:defRPr>
            </a:lvl2pPr>
            <a:lvl3pPr marL="576000" indent="-288000">
              <a:spcBef>
                <a:spcPts val="400"/>
              </a:spcBef>
              <a:buFont typeface="Lucida Grande"/>
              <a:buChar char="–"/>
              <a:defRPr sz="1400">
                <a:solidFill>
                  <a:srgbClr val="002A41"/>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a:p>
            <a:pPr lvl="1"/>
            <a:r>
              <a:rPr lang="en-GB" noProof="0"/>
              <a:t>Second level</a:t>
            </a:r>
          </a:p>
          <a:p>
            <a:pPr lvl="2"/>
            <a:r>
              <a:rPr lang="en-GB" noProof="0"/>
              <a:t>Third level</a:t>
            </a:r>
          </a:p>
        </p:txBody>
      </p:sp>
      <p:sp>
        <p:nvSpPr>
          <p:cNvPr id="14" name="Content Placeholder 3"/>
          <p:cNvSpPr>
            <a:spLocks noGrp="1"/>
          </p:cNvSpPr>
          <p:nvPr>
            <p:ph sz="quarter" idx="14" hasCustomPrompt="1"/>
          </p:nvPr>
        </p:nvSpPr>
        <p:spPr>
          <a:xfrm>
            <a:off x="3355221" y="1224708"/>
            <a:ext cx="2435053" cy="2914650"/>
          </a:xfrm>
        </p:spPr>
        <p:txBody>
          <a:bodyPr lIns="0" tIns="0" rIns="0" bIns="0">
            <a:normAutofit/>
          </a:bodyPr>
          <a:lstStyle>
            <a:lvl1pPr marL="0" indent="0">
              <a:spcBef>
                <a:spcPts val="400"/>
              </a:spcBef>
              <a:buNone/>
              <a:defRPr sz="1400">
                <a:solidFill>
                  <a:srgbClr val="002A41"/>
                </a:solidFill>
                <a:latin typeface="+mn-lt"/>
                <a:cs typeface="Arial"/>
              </a:defRPr>
            </a:lvl1pPr>
            <a:lvl2pPr marL="288000" indent="-288000">
              <a:spcBef>
                <a:spcPts val="400"/>
              </a:spcBef>
              <a:buClr>
                <a:srgbClr val="68246D"/>
              </a:buClr>
              <a:buFont typeface="Arial"/>
              <a:buChar char="•"/>
              <a:defRPr sz="1400">
                <a:solidFill>
                  <a:srgbClr val="002A41"/>
                </a:solidFill>
                <a:latin typeface="+mn-lt"/>
                <a:cs typeface="Arial"/>
              </a:defRPr>
            </a:lvl2pPr>
            <a:lvl3pPr marL="576000" indent="-288000">
              <a:spcBef>
                <a:spcPts val="400"/>
              </a:spcBef>
              <a:buFont typeface="Lucida Grande"/>
              <a:buChar char="–"/>
              <a:defRPr sz="1400">
                <a:solidFill>
                  <a:srgbClr val="002A41"/>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a:p>
            <a:pPr lvl="1"/>
            <a:r>
              <a:rPr lang="en-GB" noProof="0"/>
              <a:t>Second level</a:t>
            </a:r>
          </a:p>
          <a:p>
            <a:pPr lvl="2"/>
            <a:r>
              <a:rPr lang="en-GB" noProof="0"/>
              <a:t>Third level</a:t>
            </a:r>
          </a:p>
        </p:txBody>
      </p:sp>
      <p:sp>
        <p:nvSpPr>
          <p:cNvPr id="15" name="Content Placeholder 3"/>
          <p:cNvSpPr>
            <a:spLocks noGrp="1"/>
          </p:cNvSpPr>
          <p:nvPr>
            <p:ph sz="quarter" idx="15" hasCustomPrompt="1"/>
          </p:nvPr>
        </p:nvSpPr>
        <p:spPr>
          <a:xfrm>
            <a:off x="6088888" y="1224708"/>
            <a:ext cx="2435053" cy="2914650"/>
          </a:xfrm>
        </p:spPr>
        <p:txBody>
          <a:bodyPr lIns="0" tIns="0" rIns="0" bIns="0">
            <a:normAutofit/>
          </a:bodyPr>
          <a:lstStyle>
            <a:lvl1pPr marL="0" indent="0">
              <a:spcBef>
                <a:spcPts val="400"/>
              </a:spcBef>
              <a:buNone/>
              <a:defRPr sz="1400">
                <a:solidFill>
                  <a:srgbClr val="002A41"/>
                </a:solidFill>
                <a:latin typeface="+mn-lt"/>
                <a:cs typeface="Arial"/>
              </a:defRPr>
            </a:lvl1pPr>
            <a:lvl2pPr marL="288000" indent="-288000">
              <a:spcBef>
                <a:spcPts val="400"/>
              </a:spcBef>
              <a:buClr>
                <a:srgbClr val="68246D"/>
              </a:buClr>
              <a:buFont typeface="Arial"/>
              <a:buChar char="•"/>
              <a:defRPr sz="1400">
                <a:solidFill>
                  <a:srgbClr val="002A41"/>
                </a:solidFill>
                <a:latin typeface="+mn-lt"/>
                <a:cs typeface="Arial"/>
              </a:defRPr>
            </a:lvl2pPr>
            <a:lvl3pPr marL="576000" indent="-288000">
              <a:spcBef>
                <a:spcPts val="400"/>
              </a:spcBef>
              <a:buFont typeface="Lucida Grande"/>
              <a:buChar char="–"/>
              <a:defRPr sz="1400">
                <a:solidFill>
                  <a:srgbClr val="002A41"/>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354770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rgbClr val="54145A"/>
                </a:solidFill>
                <a:latin typeface="+mj-lt"/>
                <a:cs typeface="Arial"/>
              </a:defRPr>
            </a:lvl1pPr>
          </a:lstStyle>
          <a:p>
            <a:r>
              <a:rPr lang="en-GB" noProof="0"/>
              <a:t>Click to edit Master title style</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Tree>
    <p:extLst>
      <p:ext uri="{BB962C8B-B14F-4D97-AF65-F5344CB8AC3E}">
        <p14:creationId xmlns:p14="http://schemas.microsoft.com/office/powerpoint/2010/main" val="426738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ote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rgbClr val="54145A"/>
                </a:solidFill>
                <a:latin typeface="+mj-lt"/>
                <a:cs typeface="Arial"/>
              </a:defRPr>
            </a:lvl1pPr>
          </a:lstStyle>
          <a:p>
            <a:r>
              <a:rPr lang="en-GB" noProof="0"/>
              <a:t>Click to edit Master title style</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10" name="Content Placeholder 3"/>
          <p:cNvSpPr>
            <a:spLocks noGrp="1"/>
          </p:cNvSpPr>
          <p:nvPr>
            <p:ph sz="quarter" idx="12" hasCustomPrompt="1"/>
          </p:nvPr>
        </p:nvSpPr>
        <p:spPr>
          <a:xfrm>
            <a:off x="621553" y="1224708"/>
            <a:ext cx="3807190" cy="2914650"/>
          </a:xfrm>
        </p:spPr>
        <p:txBody>
          <a:bodyPr lIns="0" tIns="0" rIns="0" bIns="0">
            <a:noAutofit/>
          </a:bodyPr>
          <a:lstStyle>
            <a:lvl1pPr marL="0" indent="0">
              <a:spcBef>
                <a:spcPts val="0"/>
              </a:spcBef>
              <a:buNone/>
              <a:defRPr sz="800">
                <a:solidFill>
                  <a:srgbClr val="002A41"/>
                </a:solidFill>
                <a:latin typeface="+mn-lt"/>
                <a:cs typeface="Arial"/>
              </a:defRPr>
            </a:lvl1pPr>
            <a:lvl2pPr marL="288000" indent="-288000">
              <a:spcBef>
                <a:spcPts val="0"/>
              </a:spcBef>
              <a:buClr>
                <a:srgbClr val="68246D"/>
              </a:buClr>
              <a:buFont typeface="Arial"/>
              <a:buChar char="•"/>
              <a:defRPr sz="800">
                <a:solidFill>
                  <a:srgbClr val="002A41"/>
                </a:solidFill>
                <a:latin typeface="+mn-lt"/>
                <a:cs typeface="Arial"/>
              </a:defRPr>
            </a:lvl2pPr>
            <a:lvl3pPr marL="576000" indent="-288000">
              <a:spcBef>
                <a:spcPts val="0"/>
              </a:spcBef>
              <a:buFont typeface="Lucida Grande"/>
              <a:buChar char="–"/>
              <a:defRPr sz="800">
                <a:solidFill>
                  <a:srgbClr val="002A41"/>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a:p>
            <a:pPr lvl="1"/>
            <a:r>
              <a:rPr lang="en-GB" noProof="0"/>
              <a:t>Second level</a:t>
            </a:r>
          </a:p>
          <a:p>
            <a:pPr lvl="2"/>
            <a:r>
              <a:rPr lang="en-GB" noProof="0"/>
              <a:t>Third level</a:t>
            </a:r>
          </a:p>
        </p:txBody>
      </p:sp>
      <p:sp>
        <p:nvSpPr>
          <p:cNvPr id="12" name="Content Placeholder 3"/>
          <p:cNvSpPr>
            <a:spLocks noGrp="1"/>
          </p:cNvSpPr>
          <p:nvPr>
            <p:ph sz="quarter" idx="13" hasCustomPrompt="1"/>
          </p:nvPr>
        </p:nvSpPr>
        <p:spPr>
          <a:xfrm>
            <a:off x="4716751" y="1224708"/>
            <a:ext cx="3807190" cy="2914650"/>
          </a:xfrm>
        </p:spPr>
        <p:txBody>
          <a:bodyPr lIns="0" tIns="0" rIns="0" bIns="0">
            <a:noAutofit/>
          </a:bodyPr>
          <a:lstStyle>
            <a:lvl1pPr marL="0" indent="0">
              <a:spcBef>
                <a:spcPts val="0"/>
              </a:spcBef>
              <a:buNone/>
              <a:defRPr sz="800">
                <a:solidFill>
                  <a:srgbClr val="002A41"/>
                </a:solidFill>
                <a:latin typeface="+mn-lt"/>
                <a:cs typeface="Arial"/>
              </a:defRPr>
            </a:lvl1pPr>
            <a:lvl2pPr marL="288000" indent="-288000">
              <a:spcBef>
                <a:spcPts val="0"/>
              </a:spcBef>
              <a:buClr>
                <a:srgbClr val="68246D"/>
              </a:buClr>
              <a:buFont typeface="Arial"/>
              <a:buChar char="•"/>
              <a:defRPr sz="800">
                <a:solidFill>
                  <a:srgbClr val="002A41"/>
                </a:solidFill>
                <a:latin typeface="+mn-lt"/>
                <a:cs typeface="Arial"/>
              </a:defRPr>
            </a:lvl2pPr>
            <a:lvl3pPr marL="576000" indent="-288000">
              <a:spcBef>
                <a:spcPts val="0"/>
              </a:spcBef>
              <a:buFont typeface="Lucida Grande"/>
              <a:buChar char="–"/>
              <a:defRPr sz="800">
                <a:solidFill>
                  <a:srgbClr val="002A41"/>
                </a:solidFill>
                <a:latin typeface="+mn-lt"/>
                <a:cs typeface="Arial"/>
              </a:defRPr>
            </a:lvl3pPr>
            <a:lvl4pPr>
              <a:defRPr sz="1800">
                <a:latin typeface="Arial"/>
                <a:cs typeface="Arial"/>
              </a:defRPr>
            </a:lvl4pPr>
            <a:lvl5pPr>
              <a:defRPr sz="1800">
                <a:latin typeface="Arial"/>
                <a:cs typeface="Arial"/>
              </a:defRPr>
            </a:lvl5pPr>
          </a:lstStyle>
          <a:p>
            <a:pPr lvl="0"/>
            <a:r>
              <a:rPr lang="en-GB" noProof="0"/>
              <a:t>Edit Master text styles</a:t>
            </a:r>
          </a:p>
          <a:p>
            <a:pPr lvl="1"/>
            <a:r>
              <a:rPr lang="en-GB" noProof="0"/>
              <a:t>Second level</a:t>
            </a:r>
          </a:p>
          <a:p>
            <a:pPr lvl="2"/>
            <a:r>
              <a:rPr lang="en-GB" noProof="0"/>
              <a:t>Third level</a:t>
            </a:r>
          </a:p>
        </p:txBody>
      </p:sp>
    </p:spTree>
    <p:extLst>
      <p:ext uri="{BB962C8B-B14F-4D97-AF65-F5344CB8AC3E}">
        <p14:creationId xmlns:p14="http://schemas.microsoft.com/office/powerpoint/2010/main" val="2110809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noProof="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05189BA-01D0-0648-AF2A-6B4CD6B57EC9}" type="datetimeFigureOut">
              <a:rPr lang="en-US" smtClean="0"/>
              <a:t>2/13/2023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E1F0FCF-E24C-CA41-A373-9E4EFBCD4E25}" type="slidenum">
              <a:rPr lang="en-US" smtClean="0"/>
              <a:t>‹#›</a:t>
            </a:fld>
            <a:endParaRPr lang="en-US"/>
          </a:p>
        </p:txBody>
      </p:sp>
    </p:spTree>
    <p:extLst>
      <p:ext uri="{BB962C8B-B14F-4D97-AF65-F5344CB8AC3E}">
        <p14:creationId xmlns:p14="http://schemas.microsoft.com/office/powerpoint/2010/main" val="71378853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4" r:id="rId3"/>
    <p:sldLayoutId id="2147483668" r:id="rId4"/>
    <p:sldLayoutId id="2147483669" r:id="rId5"/>
    <p:sldLayoutId id="2147483670" r:id="rId6"/>
    <p:sldLayoutId id="2147483671" r:id="rId7"/>
    <p:sldLayoutId id="2147483672" r:id="rId8"/>
    <p:sldLayoutId id="2147483673" r:id="rId9"/>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3312-9FB6-09F0-B8FC-99E1F11BBB17}"/>
              </a:ext>
            </a:extLst>
          </p:cNvPr>
          <p:cNvSpPr>
            <a:spLocks noGrp="1"/>
          </p:cNvSpPr>
          <p:nvPr>
            <p:ph type="ctrTitle"/>
          </p:nvPr>
        </p:nvSpPr>
        <p:spPr/>
        <p:txBody>
          <a:bodyPr/>
          <a:lstStyle/>
          <a:p>
            <a:r>
              <a:rPr lang="en-GB" dirty="0"/>
              <a:t>Social Network Analysis</a:t>
            </a:r>
          </a:p>
        </p:txBody>
      </p:sp>
      <p:sp>
        <p:nvSpPr>
          <p:cNvPr id="3" name="Subtitle 2">
            <a:extLst>
              <a:ext uri="{FF2B5EF4-FFF2-40B4-BE49-F238E27FC236}">
                <a16:creationId xmlns:a16="http://schemas.microsoft.com/office/drawing/2014/main" id="{154F956A-98F0-047F-1E3D-7EA3E8717115}"/>
              </a:ext>
            </a:extLst>
          </p:cNvPr>
          <p:cNvSpPr>
            <a:spLocks noGrp="1"/>
          </p:cNvSpPr>
          <p:nvPr>
            <p:ph type="subTitle" idx="1"/>
          </p:nvPr>
        </p:nvSpPr>
        <p:spPr/>
        <p:txBody>
          <a:bodyPr/>
          <a:lstStyle/>
          <a:p>
            <a:r>
              <a:rPr lang="en-US" dirty="0"/>
              <a:t>Computational Social Science</a:t>
            </a:r>
          </a:p>
          <a:p>
            <a:r>
              <a:rPr lang="en-US" dirty="0"/>
              <a:t>Lecture 6</a:t>
            </a:r>
            <a:endParaRPr lang="en-GB" dirty="0"/>
          </a:p>
          <a:p>
            <a:endParaRPr lang="en-GB" dirty="0"/>
          </a:p>
        </p:txBody>
      </p:sp>
    </p:spTree>
    <p:extLst>
      <p:ext uri="{BB962C8B-B14F-4D97-AF65-F5344CB8AC3E}">
        <p14:creationId xmlns:p14="http://schemas.microsoft.com/office/powerpoint/2010/main" val="3206356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664E8-7C73-9DED-2CFB-B27456837BB6}"/>
              </a:ext>
            </a:extLst>
          </p:cNvPr>
          <p:cNvSpPr>
            <a:spLocks noGrp="1"/>
          </p:cNvSpPr>
          <p:nvPr>
            <p:ph type="title"/>
          </p:nvPr>
        </p:nvSpPr>
        <p:spPr/>
        <p:txBody>
          <a:bodyPr/>
          <a:lstStyle/>
          <a:p>
            <a:r>
              <a:rPr lang="en-GB" dirty="0"/>
              <a:t>Network analysis provides tools for understanding structure</a:t>
            </a:r>
            <a:br>
              <a:rPr lang="en-GB" dirty="0"/>
            </a:br>
            <a:r>
              <a:rPr lang="en-GB" dirty="0"/>
              <a:t>Mismatch between relationships and formal hierarchy</a:t>
            </a:r>
          </a:p>
        </p:txBody>
      </p:sp>
      <p:sp>
        <p:nvSpPr>
          <p:cNvPr id="6" name="object 3">
            <a:extLst>
              <a:ext uri="{FF2B5EF4-FFF2-40B4-BE49-F238E27FC236}">
                <a16:creationId xmlns:a16="http://schemas.microsoft.com/office/drawing/2014/main" id="{A167865E-FF30-4675-50D1-7405377FE900}"/>
              </a:ext>
            </a:extLst>
          </p:cNvPr>
          <p:cNvSpPr>
            <a:spLocks noChangeArrowheads="1"/>
          </p:cNvSpPr>
          <p:nvPr/>
        </p:nvSpPr>
        <p:spPr bwMode="auto">
          <a:xfrm>
            <a:off x="1436445" y="1110170"/>
            <a:ext cx="6530578" cy="350400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latin typeface="Verdana" panose="020B0604030504040204" pitchFamily="34" charset="0"/>
            </a:endParaRPr>
          </a:p>
        </p:txBody>
      </p:sp>
      <p:sp>
        <p:nvSpPr>
          <p:cNvPr id="7" name="object 6">
            <a:extLst>
              <a:ext uri="{FF2B5EF4-FFF2-40B4-BE49-F238E27FC236}">
                <a16:creationId xmlns:a16="http://schemas.microsoft.com/office/drawing/2014/main" id="{9F11D4D7-5775-000C-CE48-02195F52CEF0}"/>
              </a:ext>
            </a:extLst>
          </p:cNvPr>
          <p:cNvSpPr>
            <a:spLocks/>
          </p:cNvSpPr>
          <p:nvPr/>
        </p:nvSpPr>
        <p:spPr bwMode="auto">
          <a:xfrm>
            <a:off x="1385247" y="3640248"/>
            <a:ext cx="628650" cy="285750"/>
          </a:xfrm>
          <a:custGeom>
            <a:avLst/>
            <a:gdLst>
              <a:gd name="T0" fmla="*/ 0 w 838200"/>
              <a:gd name="T1" fmla="*/ 190500 h 381000"/>
              <a:gd name="T2" fmla="*/ 17744 w 838200"/>
              <a:gd name="T3" fmla="*/ 135500 h 381000"/>
              <a:gd name="T4" fmla="*/ 67520 w 838200"/>
              <a:gd name="T5" fmla="*/ 86794 h 381000"/>
              <a:gd name="T6" fmla="*/ 102799 w 838200"/>
              <a:gd name="T7" fmla="*/ 65540 h 381000"/>
              <a:gd name="T8" fmla="*/ 144141 w 838200"/>
              <a:gd name="T9" fmla="*/ 46744 h 381000"/>
              <a:gd name="T10" fmla="*/ 190897 w 838200"/>
              <a:gd name="T11" fmla="*/ 30704 h 381000"/>
              <a:gd name="T12" fmla="*/ 242420 w 838200"/>
              <a:gd name="T13" fmla="*/ 17714 h 381000"/>
              <a:gd name="T14" fmla="*/ 298060 w 838200"/>
              <a:gd name="T15" fmla="*/ 8069 h 381000"/>
              <a:gd name="T16" fmla="*/ 357169 w 838200"/>
              <a:gd name="T17" fmla="*/ 2066 h 381000"/>
              <a:gd name="T18" fmla="*/ 419100 w 838200"/>
              <a:gd name="T19" fmla="*/ 0 h 381000"/>
              <a:gd name="T20" fmla="*/ 481030 w 838200"/>
              <a:gd name="T21" fmla="*/ 2066 h 381000"/>
              <a:gd name="T22" fmla="*/ 540139 w 838200"/>
              <a:gd name="T23" fmla="*/ 8069 h 381000"/>
              <a:gd name="T24" fmla="*/ 595779 w 838200"/>
              <a:gd name="T25" fmla="*/ 17714 h 381000"/>
              <a:gd name="T26" fmla="*/ 647302 w 838200"/>
              <a:gd name="T27" fmla="*/ 30704 h 381000"/>
              <a:gd name="T28" fmla="*/ 694058 w 838200"/>
              <a:gd name="T29" fmla="*/ 46744 h 381000"/>
              <a:gd name="T30" fmla="*/ 735400 w 838200"/>
              <a:gd name="T31" fmla="*/ 65540 h 381000"/>
              <a:gd name="T32" fmla="*/ 770679 w 838200"/>
              <a:gd name="T33" fmla="*/ 86794 h 381000"/>
              <a:gd name="T34" fmla="*/ 820455 w 838200"/>
              <a:gd name="T35" fmla="*/ 135500 h 381000"/>
              <a:gd name="T36" fmla="*/ 838200 w 838200"/>
              <a:gd name="T37" fmla="*/ 190500 h 381000"/>
              <a:gd name="T38" fmla="*/ 833655 w 838200"/>
              <a:gd name="T39" fmla="*/ 218638 h 381000"/>
              <a:gd name="T40" fmla="*/ 820455 w 838200"/>
              <a:gd name="T41" fmla="*/ 245499 h 381000"/>
              <a:gd name="T42" fmla="*/ 770679 w 838200"/>
              <a:gd name="T43" fmla="*/ 294205 h 381000"/>
              <a:gd name="T44" fmla="*/ 735400 w 838200"/>
              <a:gd name="T45" fmla="*/ 315459 h 381000"/>
              <a:gd name="T46" fmla="*/ 694058 w 838200"/>
              <a:gd name="T47" fmla="*/ 334255 h 381000"/>
              <a:gd name="T48" fmla="*/ 647302 w 838200"/>
              <a:gd name="T49" fmla="*/ 350295 h 381000"/>
              <a:gd name="T50" fmla="*/ 595779 w 838200"/>
              <a:gd name="T51" fmla="*/ 363285 h 381000"/>
              <a:gd name="T52" fmla="*/ 540139 w 838200"/>
              <a:gd name="T53" fmla="*/ 372930 h 381000"/>
              <a:gd name="T54" fmla="*/ 481030 w 838200"/>
              <a:gd name="T55" fmla="*/ 378933 h 381000"/>
              <a:gd name="T56" fmla="*/ 419100 w 838200"/>
              <a:gd name="T57" fmla="*/ 381000 h 381000"/>
              <a:gd name="T58" fmla="*/ 357169 w 838200"/>
              <a:gd name="T59" fmla="*/ 378933 h 381000"/>
              <a:gd name="T60" fmla="*/ 298060 w 838200"/>
              <a:gd name="T61" fmla="*/ 372930 h 381000"/>
              <a:gd name="T62" fmla="*/ 242420 w 838200"/>
              <a:gd name="T63" fmla="*/ 363285 h 381000"/>
              <a:gd name="T64" fmla="*/ 190897 w 838200"/>
              <a:gd name="T65" fmla="*/ 350295 h 381000"/>
              <a:gd name="T66" fmla="*/ 144141 w 838200"/>
              <a:gd name="T67" fmla="*/ 334255 h 381000"/>
              <a:gd name="T68" fmla="*/ 102799 w 838200"/>
              <a:gd name="T69" fmla="*/ 315459 h 381000"/>
              <a:gd name="T70" fmla="*/ 67520 w 838200"/>
              <a:gd name="T71" fmla="*/ 294205 h 381000"/>
              <a:gd name="T72" fmla="*/ 17744 w 838200"/>
              <a:gd name="T73" fmla="*/ 245499 h 381000"/>
              <a:gd name="T74" fmla="*/ 0 w 838200"/>
              <a:gd name="T75" fmla="*/ 190500 h 381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38200" h="381000">
                <a:moveTo>
                  <a:pt x="0" y="190500"/>
                </a:moveTo>
                <a:lnTo>
                  <a:pt x="17744" y="135500"/>
                </a:lnTo>
                <a:lnTo>
                  <a:pt x="67520" y="86794"/>
                </a:lnTo>
                <a:lnTo>
                  <a:pt x="102799" y="65540"/>
                </a:lnTo>
                <a:lnTo>
                  <a:pt x="144141" y="46744"/>
                </a:lnTo>
                <a:lnTo>
                  <a:pt x="190897" y="30704"/>
                </a:lnTo>
                <a:lnTo>
                  <a:pt x="242420" y="17714"/>
                </a:lnTo>
                <a:lnTo>
                  <a:pt x="298060" y="8069"/>
                </a:lnTo>
                <a:lnTo>
                  <a:pt x="357169" y="2066"/>
                </a:lnTo>
                <a:lnTo>
                  <a:pt x="419100" y="0"/>
                </a:lnTo>
                <a:lnTo>
                  <a:pt x="481030" y="2066"/>
                </a:lnTo>
                <a:lnTo>
                  <a:pt x="540139" y="8069"/>
                </a:lnTo>
                <a:lnTo>
                  <a:pt x="595779" y="17714"/>
                </a:lnTo>
                <a:lnTo>
                  <a:pt x="647302" y="30704"/>
                </a:lnTo>
                <a:lnTo>
                  <a:pt x="694058" y="46744"/>
                </a:lnTo>
                <a:lnTo>
                  <a:pt x="735400" y="65540"/>
                </a:lnTo>
                <a:lnTo>
                  <a:pt x="770679" y="86794"/>
                </a:lnTo>
                <a:lnTo>
                  <a:pt x="820455" y="135500"/>
                </a:lnTo>
                <a:lnTo>
                  <a:pt x="838200" y="190500"/>
                </a:lnTo>
                <a:lnTo>
                  <a:pt x="833655" y="218638"/>
                </a:lnTo>
                <a:lnTo>
                  <a:pt x="820455" y="245499"/>
                </a:lnTo>
                <a:lnTo>
                  <a:pt x="770679" y="294205"/>
                </a:lnTo>
                <a:lnTo>
                  <a:pt x="735400" y="315459"/>
                </a:lnTo>
                <a:lnTo>
                  <a:pt x="694058" y="334255"/>
                </a:lnTo>
                <a:lnTo>
                  <a:pt x="647302" y="350295"/>
                </a:lnTo>
                <a:lnTo>
                  <a:pt x="595779" y="363285"/>
                </a:lnTo>
                <a:lnTo>
                  <a:pt x="540139" y="372930"/>
                </a:lnTo>
                <a:lnTo>
                  <a:pt x="481030" y="378933"/>
                </a:lnTo>
                <a:lnTo>
                  <a:pt x="419100" y="381000"/>
                </a:lnTo>
                <a:lnTo>
                  <a:pt x="357169" y="378933"/>
                </a:lnTo>
                <a:lnTo>
                  <a:pt x="298060" y="372930"/>
                </a:lnTo>
                <a:lnTo>
                  <a:pt x="242420" y="363285"/>
                </a:lnTo>
                <a:lnTo>
                  <a:pt x="190897" y="350295"/>
                </a:lnTo>
                <a:lnTo>
                  <a:pt x="144141" y="334255"/>
                </a:lnTo>
                <a:lnTo>
                  <a:pt x="102799" y="315459"/>
                </a:lnTo>
                <a:lnTo>
                  <a:pt x="67520" y="294205"/>
                </a:lnTo>
                <a:lnTo>
                  <a:pt x="17744" y="245499"/>
                </a:lnTo>
                <a:lnTo>
                  <a:pt x="0" y="190500"/>
                </a:lnTo>
                <a:close/>
              </a:path>
            </a:pathLst>
          </a:custGeom>
          <a:noFill/>
          <a:ln w="25400">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sz="1350"/>
          </a:p>
        </p:txBody>
      </p:sp>
      <p:sp>
        <p:nvSpPr>
          <p:cNvPr id="8" name="object 7">
            <a:extLst>
              <a:ext uri="{FF2B5EF4-FFF2-40B4-BE49-F238E27FC236}">
                <a16:creationId xmlns:a16="http://schemas.microsoft.com/office/drawing/2014/main" id="{7832980C-F200-D446-F3F7-406004099956}"/>
              </a:ext>
            </a:extLst>
          </p:cNvPr>
          <p:cNvSpPr>
            <a:spLocks/>
          </p:cNvSpPr>
          <p:nvPr/>
        </p:nvSpPr>
        <p:spPr bwMode="auto">
          <a:xfrm>
            <a:off x="6128697" y="2782998"/>
            <a:ext cx="571500" cy="257175"/>
          </a:xfrm>
          <a:custGeom>
            <a:avLst/>
            <a:gdLst>
              <a:gd name="T0" fmla="*/ 0 w 762000"/>
              <a:gd name="T1" fmla="*/ 171450 h 342900"/>
              <a:gd name="T2" fmla="*/ 19421 w 762000"/>
              <a:gd name="T3" fmla="*/ 117238 h 342900"/>
              <a:gd name="T4" fmla="*/ 73505 w 762000"/>
              <a:gd name="T5" fmla="*/ 70171 h 342900"/>
              <a:gd name="T6" fmla="*/ 111585 w 762000"/>
              <a:gd name="T7" fmla="*/ 50196 h 342900"/>
              <a:gd name="T8" fmla="*/ 155978 w 762000"/>
              <a:gd name="T9" fmla="*/ 33064 h 342900"/>
              <a:gd name="T10" fmla="*/ 205900 w 762000"/>
              <a:gd name="T11" fmla="*/ 19126 h 342900"/>
              <a:gd name="T12" fmla="*/ 260567 w 762000"/>
              <a:gd name="T13" fmla="*/ 8735 h 342900"/>
              <a:gd name="T14" fmla="*/ 319195 w 762000"/>
              <a:gd name="T15" fmla="*/ 2242 h 342900"/>
              <a:gd name="T16" fmla="*/ 381000 w 762000"/>
              <a:gd name="T17" fmla="*/ 0 h 342900"/>
              <a:gd name="T18" fmla="*/ 442804 w 762000"/>
              <a:gd name="T19" fmla="*/ 2242 h 342900"/>
              <a:gd name="T20" fmla="*/ 501432 w 762000"/>
              <a:gd name="T21" fmla="*/ 8735 h 342900"/>
              <a:gd name="T22" fmla="*/ 556099 w 762000"/>
              <a:gd name="T23" fmla="*/ 19126 h 342900"/>
              <a:gd name="T24" fmla="*/ 606021 w 762000"/>
              <a:gd name="T25" fmla="*/ 33064 h 342900"/>
              <a:gd name="T26" fmla="*/ 650414 w 762000"/>
              <a:gd name="T27" fmla="*/ 50196 h 342900"/>
              <a:gd name="T28" fmla="*/ 688494 w 762000"/>
              <a:gd name="T29" fmla="*/ 70171 h 342900"/>
              <a:gd name="T30" fmla="*/ 719476 w 762000"/>
              <a:gd name="T31" fmla="*/ 92635 h 342900"/>
              <a:gd name="T32" fmla="*/ 757013 w 762000"/>
              <a:gd name="T33" fmla="*/ 143627 h 342900"/>
              <a:gd name="T34" fmla="*/ 762000 w 762000"/>
              <a:gd name="T35" fmla="*/ 171450 h 342900"/>
              <a:gd name="T36" fmla="*/ 757013 w 762000"/>
              <a:gd name="T37" fmla="*/ 199272 h 342900"/>
              <a:gd name="T38" fmla="*/ 742578 w 762000"/>
              <a:gd name="T39" fmla="*/ 225661 h 342900"/>
              <a:gd name="T40" fmla="*/ 688494 w 762000"/>
              <a:gd name="T41" fmla="*/ 272728 h 342900"/>
              <a:gd name="T42" fmla="*/ 650414 w 762000"/>
              <a:gd name="T43" fmla="*/ 292703 h 342900"/>
              <a:gd name="T44" fmla="*/ 606021 w 762000"/>
              <a:gd name="T45" fmla="*/ 309835 h 342900"/>
              <a:gd name="T46" fmla="*/ 556099 w 762000"/>
              <a:gd name="T47" fmla="*/ 323773 h 342900"/>
              <a:gd name="T48" fmla="*/ 501432 w 762000"/>
              <a:gd name="T49" fmla="*/ 334164 h 342900"/>
              <a:gd name="T50" fmla="*/ 442804 w 762000"/>
              <a:gd name="T51" fmla="*/ 340657 h 342900"/>
              <a:gd name="T52" fmla="*/ 381000 w 762000"/>
              <a:gd name="T53" fmla="*/ 342900 h 342900"/>
              <a:gd name="T54" fmla="*/ 319195 w 762000"/>
              <a:gd name="T55" fmla="*/ 340657 h 342900"/>
              <a:gd name="T56" fmla="*/ 260567 w 762000"/>
              <a:gd name="T57" fmla="*/ 334164 h 342900"/>
              <a:gd name="T58" fmla="*/ 205900 w 762000"/>
              <a:gd name="T59" fmla="*/ 323773 h 342900"/>
              <a:gd name="T60" fmla="*/ 155978 w 762000"/>
              <a:gd name="T61" fmla="*/ 309835 h 342900"/>
              <a:gd name="T62" fmla="*/ 111585 w 762000"/>
              <a:gd name="T63" fmla="*/ 292703 h 342900"/>
              <a:gd name="T64" fmla="*/ 73505 w 762000"/>
              <a:gd name="T65" fmla="*/ 272728 h 342900"/>
              <a:gd name="T66" fmla="*/ 42523 w 762000"/>
              <a:gd name="T67" fmla="*/ 250264 h 342900"/>
              <a:gd name="T68" fmla="*/ 4986 w 762000"/>
              <a:gd name="T69" fmla="*/ 199272 h 342900"/>
              <a:gd name="T70" fmla="*/ 0 w 762000"/>
              <a:gd name="T71" fmla="*/ 171450 h 3429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62000" h="342900">
                <a:moveTo>
                  <a:pt x="0" y="171450"/>
                </a:moveTo>
                <a:lnTo>
                  <a:pt x="19421" y="117238"/>
                </a:lnTo>
                <a:lnTo>
                  <a:pt x="73505" y="70171"/>
                </a:lnTo>
                <a:lnTo>
                  <a:pt x="111585" y="50196"/>
                </a:lnTo>
                <a:lnTo>
                  <a:pt x="155978" y="33064"/>
                </a:lnTo>
                <a:lnTo>
                  <a:pt x="205900" y="19126"/>
                </a:lnTo>
                <a:lnTo>
                  <a:pt x="260567" y="8735"/>
                </a:lnTo>
                <a:lnTo>
                  <a:pt x="319195" y="2242"/>
                </a:lnTo>
                <a:lnTo>
                  <a:pt x="381000" y="0"/>
                </a:lnTo>
                <a:lnTo>
                  <a:pt x="442804" y="2242"/>
                </a:lnTo>
                <a:lnTo>
                  <a:pt x="501432" y="8735"/>
                </a:lnTo>
                <a:lnTo>
                  <a:pt x="556099" y="19126"/>
                </a:lnTo>
                <a:lnTo>
                  <a:pt x="606021" y="33064"/>
                </a:lnTo>
                <a:lnTo>
                  <a:pt x="650414" y="50196"/>
                </a:lnTo>
                <a:lnTo>
                  <a:pt x="688494" y="70171"/>
                </a:lnTo>
                <a:lnTo>
                  <a:pt x="719476" y="92635"/>
                </a:lnTo>
                <a:lnTo>
                  <a:pt x="757013" y="143627"/>
                </a:lnTo>
                <a:lnTo>
                  <a:pt x="762000" y="171450"/>
                </a:lnTo>
                <a:lnTo>
                  <a:pt x="757013" y="199272"/>
                </a:lnTo>
                <a:lnTo>
                  <a:pt x="742578" y="225661"/>
                </a:lnTo>
                <a:lnTo>
                  <a:pt x="688494" y="272728"/>
                </a:lnTo>
                <a:lnTo>
                  <a:pt x="650414" y="292703"/>
                </a:lnTo>
                <a:lnTo>
                  <a:pt x="606021" y="309835"/>
                </a:lnTo>
                <a:lnTo>
                  <a:pt x="556099" y="323773"/>
                </a:lnTo>
                <a:lnTo>
                  <a:pt x="501432" y="334164"/>
                </a:lnTo>
                <a:lnTo>
                  <a:pt x="442804" y="340657"/>
                </a:lnTo>
                <a:lnTo>
                  <a:pt x="381000" y="342900"/>
                </a:lnTo>
                <a:lnTo>
                  <a:pt x="319195" y="340657"/>
                </a:lnTo>
                <a:lnTo>
                  <a:pt x="260567" y="334164"/>
                </a:lnTo>
                <a:lnTo>
                  <a:pt x="205900" y="323773"/>
                </a:lnTo>
                <a:lnTo>
                  <a:pt x="155978" y="309835"/>
                </a:lnTo>
                <a:lnTo>
                  <a:pt x="111585" y="292703"/>
                </a:lnTo>
                <a:lnTo>
                  <a:pt x="73505" y="272728"/>
                </a:lnTo>
                <a:lnTo>
                  <a:pt x="42523" y="250264"/>
                </a:lnTo>
                <a:lnTo>
                  <a:pt x="4986" y="199272"/>
                </a:lnTo>
                <a:lnTo>
                  <a:pt x="0" y="171450"/>
                </a:lnTo>
                <a:close/>
              </a:path>
            </a:pathLst>
          </a:custGeom>
          <a:noFill/>
          <a:ln w="25400">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sz="1350"/>
          </a:p>
        </p:txBody>
      </p:sp>
      <p:sp>
        <p:nvSpPr>
          <p:cNvPr id="9" name="object 8">
            <a:extLst>
              <a:ext uri="{FF2B5EF4-FFF2-40B4-BE49-F238E27FC236}">
                <a16:creationId xmlns:a16="http://schemas.microsoft.com/office/drawing/2014/main" id="{01474955-45D5-D7C8-7A82-4D831C82A416}"/>
              </a:ext>
            </a:extLst>
          </p:cNvPr>
          <p:cNvSpPr>
            <a:spLocks/>
          </p:cNvSpPr>
          <p:nvPr/>
        </p:nvSpPr>
        <p:spPr bwMode="auto">
          <a:xfrm>
            <a:off x="2013897" y="2911585"/>
            <a:ext cx="4114800" cy="871538"/>
          </a:xfrm>
          <a:custGeom>
            <a:avLst/>
            <a:gdLst>
              <a:gd name="T0" fmla="*/ 0 w 5486400"/>
              <a:gd name="T1" fmla="*/ 1162050 h 1162050"/>
              <a:gd name="T2" fmla="*/ 5486400 w 5486400"/>
              <a:gd name="T3" fmla="*/ 0 h 1162050"/>
              <a:gd name="T4" fmla="*/ 0 60000 65536"/>
              <a:gd name="T5" fmla="*/ 0 60000 65536"/>
            </a:gdLst>
            <a:ahLst/>
            <a:cxnLst>
              <a:cxn ang="T4">
                <a:pos x="T0" y="T1"/>
              </a:cxn>
              <a:cxn ang="T5">
                <a:pos x="T2" y="T3"/>
              </a:cxn>
            </a:cxnLst>
            <a:rect l="0" t="0" r="r" b="b"/>
            <a:pathLst>
              <a:path w="5486400" h="1162050">
                <a:moveTo>
                  <a:pt x="0" y="1162050"/>
                </a:moveTo>
                <a:lnTo>
                  <a:pt x="5486400" y="0"/>
                </a:lnTo>
              </a:path>
            </a:pathLst>
          </a:custGeom>
          <a:noFill/>
          <a:ln w="25400">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sz="1350"/>
          </a:p>
        </p:txBody>
      </p:sp>
      <p:sp>
        <p:nvSpPr>
          <p:cNvPr id="10" name="object 9">
            <a:extLst>
              <a:ext uri="{FF2B5EF4-FFF2-40B4-BE49-F238E27FC236}">
                <a16:creationId xmlns:a16="http://schemas.microsoft.com/office/drawing/2014/main" id="{1BD560FE-B1F2-BE85-9C1D-38C22B4291DE}"/>
              </a:ext>
            </a:extLst>
          </p:cNvPr>
          <p:cNvSpPr>
            <a:spLocks/>
          </p:cNvSpPr>
          <p:nvPr/>
        </p:nvSpPr>
        <p:spPr bwMode="auto">
          <a:xfrm>
            <a:off x="6928797" y="2754423"/>
            <a:ext cx="457200" cy="285750"/>
          </a:xfrm>
          <a:custGeom>
            <a:avLst/>
            <a:gdLst>
              <a:gd name="T0" fmla="*/ 0 w 609600"/>
              <a:gd name="T1" fmla="*/ 190500 h 381000"/>
              <a:gd name="T2" fmla="*/ 19076 w 609600"/>
              <a:gd name="T3" fmla="*/ 124050 h 381000"/>
              <a:gd name="T4" fmla="*/ 71705 w 609600"/>
              <a:gd name="T5" fmla="*/ 67785 h 381000"/>
              <a:gd name="T6" fmla="*/ 108446 w 609600"/>
              <a:gd name="T7" fmla="*/ 44821 h 381000"/>
              <a:gd name="T8" fmla="*/ 150988 w 609600"/>
              <a:gd name="T9" fmla="*/ 26020 h 381000"/>
              <a:gd name="T10" fmla="*/ 198470 w 609600"/>
              <a:gd name="T11" fmla="*/ 11924 h 381000"/>
              <a:gd name="T12" fmla="*/ 250027 w 609600"/>
              <a:gd name="T13" fmla="*/ 3070 h 381000"/>
              <a:gd name="T14" fmla="*/ 304800 w 609600"/>
              <a:gd name="T15" fmla="*/ 0 h 381000"/>
              <a:gd name="T16" fmla="*/ 359572 w 609600"/>
              <a:gd name="T17" fmla="*/ 3070 h 381000"/>
              <a:gd name="T18" fmla="*/ 411129 w 609600"/>
              <a:gd name="T19" fmla="*/ 11924 h 381000"/>
              <a:gd name="T20" fmla="*/ 458611 w 609600"/>
              <a:gd name="T21" fmla="*/ 26020 h 381000"/>
              <a:gd name="T22" fmla="*/ 501153 w 609600"/>
              <a:gd name="T23" fmla="*/ 44821 h 381000"/>
              <a:gd name="T24" fmla="*/ 537894 w 609600"/>
              <a:gd name="T25" fmla="*/ 67785 h 381000"/>
              <a:gd name="T26" fmla="*/ 567972 w 609600"/>
              <a:gd name="T27" fmla="*/ 94375 h 381000"/>
              <a:gd name="T28" fmla="*/ 604687 w 609600"/>
              <a:gd name="T29" fmla="*/ 156271 h 381000"/>
              <a:gd name="T30" fmla="*/ 609600 w 609600"/>
              <a:gd name="T31" fmla="*/ 190500 h 381000"/>
              <a:gd name="T32" fmla="*/ 604687 w 609600"/>
              <a:gd name="T33" fmla="*/ 224728 h 381000"/>
              <a:gd name="T34" fmla="*/ 590523 w 609600"/>
              <a:gd name="T35" fmla="*/ 256949 h 381000"/>
              <a:gd name="T36" fmla="*/ 537894 w 609600"/>
              <a:gd name="T37" fmla="*/ 313214 h 381000"/>
              <a:gd name="T38" fmla="*/ 501153 w 609600"/>
              <a:gd name="T39" fmla="*/ 336178 h 381000"/>
              <a:gd name="T40" fmla="*/ 458611 w 609600"/>
              <a:gd name="T41" fmla="*/ 354979 h 381000"/>
              <a:gd name="T42" fmla="*/ 411129 w 609600"/>
              <a:gd name="T43" fmla="*/ 369075 h 381000"/>
              <a:gd name="T44" fmla="*/ 359572 w 609600"/>
              <a:gd name="T45" fmla="*/ 377929 h 381000"/>
              <a:gd name="T46" fmla="*/ 304800 w 609600"/>
              <a:gd name="T47" fmla="*/ 381000 h 381000"/>
              <a:gd name="T48" fmla="*/ 250027 w 609600"/>
              <a:gd name="T49" fmla="*/ 377929 h 381000"/>
              <a:gd name="T50" fmla="*/ 198470 w 609600"/>
              <a:gd name="T51" fmla="*/ 369075 h 381000"/>
              <a:gd name="T52" fmla="*/ 150988 w 609600"/>
              <a:gd name="T53" fmla="*/ 354979 h 381000"/>
              <a:gd name="T54" fmla="*/ 108446 w 609600"/>
              <a:gd name="T55" fmla="*/ 336178 h 381000"/>
              <a:gd name="T56" fmla="*/ 71705 w 609600"/>
              <a:gd name="T57" fmla="*/ 313214 h 381000"/>
              <a:gd name="T58" fmla="*/ 41627 w 609600"/>
              <a:gd name="T59" fmla="*/ 286624 h 381000"/>
              <a:gd name="T60" fmla="*/ 4912 w 609600"/>
              <a:gd name="T61" fmla="*/ 224728 h 381000"/>
              <a:gd name="T62" fmla="*/ 0 w 609600"/>
              <a:gd name="T63" fmla="*/ 190500 h 381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09600" h="381000">
                <a:moveTo>
                  <a:pt x="0" y="190500"/>
                </a:moveTo>
                <a:lnTo>
                  <a:pt x="19076" y="124050"/>
                </a:lnTo>
                <a:lnTo>
                  <a:pt x="71705" y="67785"/>
                </a:lnTo>
                <a:lnTo>
                  <a:pt x="108446" y="44821"/>
                </a:lnTo>
                <a:lnTo>
                  <a:pt x="150988" y="26020"/>
                </a:lnTo>
                <a:lnTo>
                  <a:pt x="198470" y="11924"/>
                </a:lnTo>
                <a:lnTo>
                  <a:pt x="250027" y="3070"/>
                </a:lnTo>
                <a:lnTo>
                  <a:pt x="304800" y="0"/>
                </a:lnTo>
                <a:lnTo>
                  <a:pt x="359572" y="3070"/>
                </a:lnTo>
                <a:lnTo>
                  <a:pt x="411129" y="11924"/>
                </a:lnTo>
                <a:lnTo>
                  <a:pt x="458611" y="26020"/>
                </a:lnTo>
                <a:lnTo>
                  <a:pt x="501153" y="44821"/>
                </a:lnTo>
                <a:lnTo>
                  <a:pt x="537894" y="67785"/>
                </a:lnTo>
                <a:lnTo>
                  <a:pt x="567972" y="94375"/>
                </a:lnTo>
                <a:lnTo>
                  <a:pt x="604687" y="156271"/>
                </a:lnTo>
                <a:lnTo>
                  <a:pt x="609600" y="190500"/>
                </a:lnTo>
                <a:lnTo>
                  <a:pt x="604687" y="224728"/>
                </a:lnTo>
                <a:lnTo>
                  <a:pt x="590523" y="256949"/>
                </a:lnTo>
                <a:lnTo>
                  <a:pt x="537894" y="313214"/>
                </a:lnTo>
                <a:lnTo>
                  <a:pt x="501153" y="336178"/>
                </a:lnTo>
                <a:lnTo>
                  <a:pt x="458611" y="354979"/>
                </a:lnTo>
                <a:lnTo>
                  <a:pt x="411129" y="369075"/>
                </a:lnTo>
                <a:lnTo>
                  <a:pt x="359572" y="377929"/>
                </a:lnTo>
                <a:lnTo>
                  <a:pt x="304800" y="381000"/>
                </a:lnTo>
                <a:lnTo>
                  <a:pt x="250027" y="377929"/>
                </a:lnTo>
                <a:lnTo>
                  <a:pt x="198470" y="369075"/>
                </a:lnTo>
                <a:lnTo>
                  <a:pt x="150988" y="354979"/>
                </a:lnTo>
                <a:lnTo>
                  <a:pt x="108446" y="336178"/>
                </a:lnTo>
                <a:lnTo>
                  <a:pt x="71705" y="313214"/>
                </a:lnTo>
                <a:lnTo>
                  <a:pt x="41627" y="286624"/>
                </a:lnTo>
                <a:lnTo>
                  <a:pt x="4912" y="224728"/>
                </a:lnTo>
                <a:lnTo>
                  <a:pt x="0" y="190500"/>
                </a:lnTo>
                <a:close/>
              </a:path>
            </a:pathLst>
          </a:custGeom>
          <a:noFill/>
          <a:ln w="25400">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sz="1350"/>
          </a:p>
        </p:txBody>
      </p:sp>
      <p:sp>
        <p:nvSpPr>
          <p:cNvPr id="11" name="object 11">
            <a:extLst>
              <a:ext uri="{FF2B5EF4-FFF2-40B4-BE49-F238E27FC236}">
                <a16:creationId xmlns:a16="http://schemas.microsoft.com/office/drawing/2014/main" id="{0AF1E4B0-9ECD-0B54-EACF-EDE3A72D1DCC}"/>
              </a:ext>
            </a:extLst>
          </p:cNvPr>
          <p:cNvSpPr>
            <a:spLocks/>
          </p:cNvSpPr>
          <p:nvPr/>
        </p:nvSpPr>
        <p:spPr bwMode="auto">
          <a:xfrm>
            <a:off x="2585397" y="1639998"/>
            <a:ext cx="457200" cy="285750"/>
          </a:xfrm>
          <a:custGeom>
            <a:avLst/>
            <a:gdLst>
              <a:gd name="T0" fmla="*/ 0 w 609600"/>
              <a:gd name="T1" fmla="*/ 190500 h 381000"/>
              <a:gd name="T2" fmla="*/ 19076 w 609600"/>
              <a:gd name="T3" fmla="*/ 124050 h 381000"/>
              <a:gd name="T4" fmla="*/ 71705 w 609600"/>
              <a:gd name="T5" fmla="*/ 67785 h 381000"/>
              <a:gd name="T6" fmla="*/ 108446 w 609600"/>
              <a:gd name="T7" fmla="*/ 44821 h 381000"/>
              <a:gd name="T8" fmla="*/ 150988 w 609600"/>
              <a:gd name="T9" fmla="*/ 26020 h 381000"/>
              <a:gd name="T10" fmla="*/ 198470 w 609600"/>
              <a:gd name="T11" fmla="*/ 11924 h 381000"/>
              <a:gd name="T12" fmla="*/ 250027 w 609600"/>
              <a:gd name="T13" fmla="*/ 3070 h 381000"/>
              <a:gd name="T14" fmla="*/ 304800 w 609600"/>
              <a:gd name="T15" fmla="*/ 0 h 381000"/>
              <a:gd name="T16" fmla="*/ 359572 w 609600"/>
              <a:gd name="T17" fmla="*/ 3070 h 381000"/>
              <a:gd name="T18" fmla="*/ 411129 w 609600"/>
              <a:gd name="T19" fmla="*/ 11924 h 381000"/>
              <a:gd name="T20" fmla="*/ 458611 w 609600"/>
              <a:gd name="T21" fmla="*/ 26020 h 381000"/>
              <a:gd name="T22" fmla="*/ 501153 w 609600"/>
              <a:gd name="T23" fmla="*/ 44821 h 381000"/>
              <a:gd name="T24" fmla="*/ 537894 w 609600"/>
              <a:gd name="T25" fmla="*/ 67785 h 381000"/>
              <a:gd name="T26" fmla="*/ 567972 w 609600"/>
              <a:gd name="T27" fmla="*/ 94375 h 381000"/>
              <a:gd name="T28" fmla="*/ 604687 w 609600"/>
              <a:gd name="T29" fmla="*/ 156271 h 381000"/>
              <a:gd name="T30" fmla="*/ 609600 w 609600"/>
              <a:gd name="T31" fmla="*/ 190500 h 381000"/>
              <a:gd name="T32" fmla="*/ 604687 w 609600"/>
              <a:gd name="T33" fmla="*/ 224728 h 381000"/>
              <a:gd name="T34" fmla="*/ 590523 w 609600"/>
              <a:gd name="T35" fmla="*/ 256949 h 381000"/>
              <a:gd name="T36" fmla="*/ 537894 w 609600"/>
              <a:gd name="T37" fmla="*/ 313214 h 381000"/>
              <a:gd name="T38" fmla="*/ 501153 w 609600"/>
              <a:gd name="T39" fmla="*/ 336178 h 381000"/>
              <a:gd name="T40" fmla="*/ 458611 w 609600"/>
              <a:gd name="T41" fmla="*/ 354979 h 381000"/>
              <a:gd name="T42" fmla="*/ 411129 w 609600"/>
              <a:gd name="T43" fmla="*/ 369075 h 381000"/>
              <a:gd name="T44" fmla="*/ 359572 w 609600"/>
              <a:gd name="T45" fmla="*/ 377929 h 381000"/>
              <a:gd name="T46" fmla="*/ 304800 w 609600"/>
              <a:gd name="T47" fmla="*/ 381000 h 381000"/>
              <a:gd name="T48" fmla="*/ 250027 w 609600"/>
              <a:gd name="T49" fmla="*/ 377929 h 381000"/>
              <a:gd name="T50" fmla="*/ 198470 w 609600"/>
              <a:gd name="T51" fmla="*/ 369075 h 381000"/>
              <a:gd name="T52" fmla="*/ 150988 w 609600"/>
              <a:gd name="T53" fmla="*/ 354979 h 381000"/>
              <a:gd name="T54" fmla="*/ 108446 w 609600"/>
              <a:gd name="T55" fmla="*/ 336178 h 381000"/>
              <a:gd name="T56" fmla="*/ 71705 w 609600"/>
              <a:gd name="T57" fmla="*/ 313214 h 381000"/>
              <a:gd name="T58" fmla="*/ 41627 w 609600"/>
              <a:gd name="T59" fmla="*/ 286624 h 381000"/>
              <a:gd name="T60" fmla="*/ 4912 w 609600"/>
              <a:gd name="T61" fmla="*/ 224728 h 381000"/>
              <a:gd name="T62" fmla="*/ 0 w 609600"/>
              <a:gd name="T63" fmla="*/ 190500 h 381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09600" h="381000">
                <a:moveTo>
                  <a:pt x="0" y="190500"/>
                </a:moveTo>
                <a:lnTo>
                  <a:pt x="19076" y="124050"/>
                </a:lnTo>
                <a:lnTo>
                  <a:pt x="71705" y="67785"/>
                </a:lnTo>
                <a:lnTo>
                  <a:pt x="108446" y="44821"/>
                </a:lnTo>
                <a:lnTo>
                  <a:pt x="150988" y="26020"/>
                </a:lnTo>
                <a:lnTo>
                  <a:pt x="198470" y="11924"/>
                </a:lnTo>
                <a:lnTo>
                  <a:pt x="250027" y="3070"/>
                </a:lnTo>
                <a:lnTo>
                  <a:pt x="304800" y="0"/>
                </a:lnTo>
                <a:lnTo>
                  <a:pt x="359572" y="3070"/>
                </a:lnTo>
                <a:lnTo>
                  <a:pt x="411129" y="11924"/>
                </a:lnTo>
                <a:lnTo>
                  <a:pt x="458611" y="26020"/>
                </a:lnTo>
                <a:lnTo>
                  <a:pt x="501153" y="44821"/>
                </a:lnTo>
                <a:lnTo>
                  <a:pt x="537894" y="67785"/>
                </a:lnTo>
                <a:lnTo>
                  <a:pt x="567972" y="94375"/>
                </a:lnTo>
                <a:lnTo>
                  <a:pt x="604687" y="156271"/>
                </a:lnTo>
                <a:lnTo>
                  <a:pt x="609600" y="190500"/>
                </a:lnTo>
                <a:lnTo>
                  <a:pt x="604687" y="224728"/>
                </a:lnTo>
                <a:lnTo>
                  <a:pt x="590523" y="256949"/>
                </a:lnTo>
                <a:lnTo>
                  <a:pt x="537894" y="313214"/>
                </a:lnTo>
                <a:lnTo>
                  <a:pt x="501153" y="336178"/>
                </a:lnTo>
                <a:lnTo>
                  <a:pt x="458611" y="354979"/>
                </a:lnTo>
                <a:lnTo>
                  <a:pt x="411129" y="369075"/>
                </a:lnTo>
                <a:lnTo>
                  <a:pt x="359572" y="377929"/>
                </a:lnTo>
                <a:lnTo>
                  <a:pt x="304800" y="381000"/>
                </a:lnTo>
                <a:lnTo>
                  <a:pt x="250027" y="377929"/>
                </a:lnTo>
                <a:lnTo>
                  <a:pt x="198470" y="369075"/>
                </a:lnTo>
                <a:lnTo>
                  <a:pt x="150988" y="354979"/>
                </a:lnTo>
                <a:lnTo>
                  <a:pt x="108446" y="336178"/>
                </a:lnTo>
                <a:lnTo>
                  <a:pt x="71705" y="313214"/>
                </a:lnTo>
                <a:lnTo>
                  <a:pt x="41627" y="286624"/>
                </a:lnTo>
                <a:lnTo>
                  <a:pt x="4912" y="224728"/>
                </a:lnTo>
                <a:lnTo>
                  <a:pt x="0" y="190500"/>
                </a:lnTo>
                <a:close/>
              </a:path>
            </a:pathLst>
          </a:custGeom>
          <a:noFill/>
          <a:ln w="25400">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sz="1350"/>
          </a:p>
        </p:txBody>
      </p:sp>
      <p:sp>
        <p:nvSpPr>
          <p:cNvPr id="12" name="object 12">
            <a:extLst>
              <a:ext uri="{FF2B5EF4-FFF2-40B4-BE49-F238E27FC236}">
                <a16:creationId xmlns:a16="http://schemas.microsoft.com/office/drawing/2014/main" id="{AFCF7F94-16FA-BF31-47F2-442B56050D58}"/>
              </a:ext>
            </a:extLst>
          </p:cNvPr>
          <p:cNvSpPr>
            <a:spLocks/>
          </p:cNvSpPr>
          <p:nvPr/>
        </p:nvSpPr>
        <p:spPr bwMode="auto">
          <a:xfrm>
            <a:off x="3042597" y="1782874"/>
            <a:ext cx="3952875" cy="1013222"/>
          </a:xfrm>
          <a:custGeom>
            <a:avLst/>
            <a:gdLst>
              <a:gd name="T0" fmla="*/ 0 w 5271134"/>
              <a:gd name="T1" fmla="*/ 0 h 1351279"/>
              <a:gd name="T2" fmla="*/ 5270247 w 5271134"/>
              <a:gd name="T3" fmla="*/ 1350836 h 1351279"/>
              <a:gd name="T4" fmla="*/ 0 60000 65536"/>
              <a:gd name="T5" fmla="*/ 0 60000 65536"/>
            </a:gdLst>
            <a:ahLst/>
            <a:cxnLst>
              <a:cxn ang="T4">
                <a:pos x="T0" y="T1"/>
              </a:cxn>
              <a:cxn ang="T5">
                <a:pos x="T2" y="T3"/>
              </a:cxn>
            </a:cxnLst>
            <a:rect l="0" t="0" r="r" b="b"/>
            <a:pathLst>
              <a:path w="5271134" h="1351279">
                <a:moveTo>
                  <a:pt x="0" y="0"/>
                </a:moveTo>
                <a:lnTo>
                  <a:pt x="5270881" y="1351152"/>
                </a:lnTo>
              </a:path>
            </a:pathLst>
          </a:custGeom>
          <a:noFill/>
          <a:ln w="25400">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sz="1350"/>
          </a:p>
        </p:txBody>
      </p:sp>
      <p:sp>
        <p:nvSpPr>
          <p:cNvPr id="14" name="TextBox 13">
            <a:extLst>
              <a:ext uri="{FF2B5EF4-FFF2-40B4-BE49-F238E27FC236}">
                <a16:creationId xmlns:a16="http://schemas.microsoft.com/office/drawing/2014/main" id="{44EBBA57-F459-504D-5001-A8D1015656A2}"/>
              </a:ext>
            </a:extLst>
          </p:cNvPr>
          <p:cNvSpPr txBox="1"/>
          <p:nvPr/>
        </p:nvSpPr>
        <p:spPr>
          <a:xfrm>
            <a:off x="3192723" y="4614179"/>
            <a:ext cx="5381626" cy="461665"/>
          </a:xfrm>
          <a:prstGeom prst="rect">
            <a:avLst/>
          </a:prstGeom>
          <a:noFill/>
        </p:spPr>
        <p:txBody>
          <a:bodyPr wrap="square">
            <a:spAutoFit/>
          </a:bodyPr>
          <a:lstStyle/>
          <a:p>
            <a:r>
              <a:rPr lang="en-GB" sz="1200" dirty="0"/>
              <a:t>Cross (2010). Improving leadership effectiveness through personal network analysis and development, in The Organizational Network </a:t>
            </a:r>
            <a:r>
              <a:rPr lang="en-GB" sz="1200" dirty="0" err="1"/>
              <a:t>Fieldbook</a:t>
            </a:r>
            <a:r>
              <a:rPr lang="en-GB" sz="1200" dirty="0"/>
              <a:t> (Fig 19.1)</a:t>
            </a:r>
          </a:p>
        </p:txBody>
      </p:sp>
    </p:spTree>
    <p:extLst>
      <p:ext uri="{BB962C8B-B14F-4D97-AF65-F5344CB8AC3E}">
        <p14:creationId xmlns:p14="http://schemas.microsoft.com/office/powerpoint/2010/main" val="34075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0692-AD7E-F7E9-FE5F-E269DB965BA9}"/>
              </a:ext>
            </a:extLst>
          </p:cNvPr>
          <p:cNvSpPr>
            <a:spLocks noGrp="1"/>
          </p:cNvSpPr>
          <p:nvPr>
            <p:ph type="title"/>
          </p:nvPr>
        </p:nvSpPr>
        <p:spPr/>
        <p:txBody>
          <a:bodyPr/>
          <a:lstStyle/>
          <a:p>
            <a:r>
              <a:rPr lang="en-GB" dirty="0"/>
              <a:t>Networks are a natural level at which to study society</a:t>
            </a:r>
          </a:p>
        </p:txBody>
      </p:sp>
      <p:sp>
        <p:nvSpPr>
          <p:cNvPr id="7" name="Content Placeholder 6">
            <a:extLst>
              <a:ext uri="{FF2B5EF4-FFF2-40B4-BE49-F238E27FC236}">
                <a16:creationId xmlns:a16="http://schemas.microsoft.com/office/drawing/2014/main" id="{556911E3-9926-44C4-89A8-ED9D40CEE265}"/>
              </a:ext>
            </a:extLst>
          </p:cNvPr>
          <p:cNvSpPr>
            <a:spLocks noGrp="1"/>
          </p:cNvSpPr>
          <p:nvPr>
            <p:ph sz="quarter" idx="11"/>
          </p:nvPr>
        </p:nvSpPr>
        <p:spPr/>
        <p:txBody>
          <a:bodyPr/>
          <a:lstStyle/>
          <a:p>
            <a:r>
              <a:rPr lang="en-GB" i="1" dirty="0"/>
              <a:t>…the survey is a sociological meatgrinder, tearing the individual from his social context… If our aim is to understand people’s </a:t>
            </a:r>
            <a:r>
              <a:rPr lang="en-GB" i="1" dirty="0" err="1"/>
              <a:t>behavior</a:t>
            </a:r>
            <a:r>
              <a:rPr lang="en-GB" i="1" dirty="0"/>
              <a:t> rather than to simply record it, we want to know about primary groups, </a:t>
            </a:r>
            <a:r>
              <a:rPr lang="en-GB" i="1" dirty="0" err="1"/>
              <a:t>neighborhoods</a:t>
            </a:r>
            <a:r>
              <a:rPr lang="en-GB" i="1" dirty="0"/>
              <a:t>, organizations, social circles, and communities; about interaction, communication, role expectations, and social control.</a:t>
            </a:r>
          </a:p>
        </p:txBody>
      </p:sp>
      <p:sp>
        <p:nvSpPr>
          <p:cNvPr id="6" name="TextBox 5">
            <a:extLst>
              <a:ext uri="{FF2B5EF4-FFF2-40B4-BE49-F238E27FC236}">
                <a16:creationId xmlns:a16="http://schemas.microsoft.com/office/drawing/2014/main" id="{0D3727B6-2A43-4D39-A374-979DE80A97B7}"/>
              </a:ext>
            </a:extLst>
          </p:cNvPr>
          <p:cNvSpPr txBox="1"/>
          <p:nvPr/>
        </p:nvSpPr>
        <p:spPr>
          <a:xfrm>
            <a:off x="3871495" y="3255790"/>
            <a:ext cx="2891215" cy="830997"/>
          </a:xfrm>
          <a:prstGeom prst="rect">
            <a:avLst/>
          </a:prstGeom>
          <a:noFill/>
        </p:spPr>
        <p:txBody>
          <a:bodyPr wrap="square">
            <a:spAutoFit/>
          </a:bodyPr>
          <a:lstStyle/>
          <a:p>
            <a:r>
              <a:rPr lang="en-GB" sz="1200" dirty="0"/>
              <a:t>Allen H. Barton (1968)</a:t>
            </a:r>
          </a:p>
          <a:p>
            <a:r>
              <a:rPr lang="en-GB" sz="1200" dirty="0"/>
              <a:t>Professor of Sociology, Columbia University</a:t>
            </a:r>
          </a:p>
          <a:p>
            <a:r>
              <a:rPr lang="en-GB" sz="1200" dirty="0"/>
              <a:t>Director, Bureau of Applied Social Research</a:t>
            </a:r>
            <a:br>
              <a:rPr lang="en-GB" sz="1200" dirty="0"/>
            </a:br>
            <a:endParaRPr lang="en-GB" sz="1200" dirty="0"/>
          </a:p>
        </p:txBody>
      </p:sp>
    </p:spTree>
    <p:extLst>
      <p:ext uri="{BB962C8B-B14F-4D97-AF65-F5344CB8AC3E}">
        <p14:creationId xmlns:p14="http://schemas.microsoft.com/office/powerpoint/2010/main" val="268188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84114-28A3-FDFE-508C-FAD223602BB8}"/>
              </a:ext>
            </a:extLst>
          </p:cNvPr>
          <p:cNvSpPr>
            <a:spLocks noGrp="1"/>
          </p:cNvSpPr>
          <p:nvPr>
            <p:ph sz="quarter" idx="11"/>
          </p:nvPr>
        </p:nvSpPr>
        <p:spPr/>
        <p:txBody>
          <a:bodyPr/>
          <a:lstStyle/>
          <a:p>
            <a:r>
              <a:rPr lang="en-GB" dirty="0"/>
              <a:t>Collecting and Representing Network Data</a:t>
            </a:r>
          </a:p>
        </p:txBody>
      </p:sp>
      <p:pic>
        <p:nvPicPr>
          <p:cNvPr id="3" name="Picture 2">
            <a:extLst>
              <a:ext uri="{FF2B5EF4-FFF2-40B4-BE49-F238E27FC236}">
                <a16:creationId xmlns:a16="http://schemas.microsoft.com/office/drawing/2014/main" id="{990A6095-4EF1-48BC-62BA-148DD622ACFC}"/>
              </a:ext>
            </a:extLst>
          </p:cNvPr>
          <p:cNvPicPr>
            <a:picLocks noChangeAspect="1"/>
          </p:cNvPicPr>
          <p:nvPr/>
        </p:nvPicPr>
        <p:blipFill>
          <a:blip r:embed="rId2"/>
          <a:stretch>
            <a:fillRect/>
          </a:stretch>
        </p:blipFill>
        <p:spPr>
          <a:xfrm>
            <a:off x="4091194" y="842716"/>
            <a:ext cx="4003767" cy="3258436"/>
          </a:xfrm>
          <a:prstGeom prst="rect">
            <a:avLst/>
          </a:prstGeom>
        </p:spPr>
      </p:pic>
    </p:spTree>
    <p:extLst>
      <p:ext uri="{BB962C8B-B14F-4D97-AF65-F5344CB8AC3E}">
        <p14:creationId xmlns:p14="http://schemas.microsoft.com/office/powerpoint/2010/main" val="176101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Primary data collection: name generator</a:t>
            </a:r>
          </a:p>
        </p:txBody>
      </p:sp>
      <p:pic>
        <p:nvPicPr>
          <p:cNvPr id="3" name="Picture 2"/>
          <p:cNvPicPr>
            <a:picLocks noChangeAspect="1"/>
          </p:cNvPicPr>
          <p:nvPr/>
        </p:nvPicPr>
        <p:blipFill>
          <a:blip r:embed="rId2"/>
          <a:stretch>
            <a:fillRect/>
          </a:stretch>
        </p:blipFill>
        <p:spPr>
          <a:xfrm>
            <a:off x="1331640" y="1411646"/>
            <a:ext cx="4621429" cy="3185714"/>
          </a:xfrm>
          <a:prstGeom prst="rect">
            <a:avLst/>
          </a:prstGeom>
        </p:spPr>
      </p:pic>
      <p:sp>
        <p:nvSpPr>
          <p:cNvPr id="4" name="TextBox 3"/>
          <p:cNvSpPr txBox="1"/>
          <p:nvPr/>
        </p:nvSpPr>
        <p:spPr>
          <a:xfrm>
            <a:off x="2022174" y="4597360"/>
            <a:ext cx="3240360" cy="300082"/>
          </a:xfrm>
          <a:prstGeom prst="rect">
            <a:avLst/>
          </a:prstGeom>
          <a:noFill/>
        </p:spPr>
        <p:txBody>
          <a:bodyPr wrap="square" rtlCol="0">
            <a:spAutoFit/>
          </a:bodyPr>
          <a:lstStyle/>
          <a:p>
            <a:r>
              <a:rPr lang="en-GB" sz="1350" dirty="0"/>
              <a:t>Question from Wellbeing in Schools 2016</a:t>
            </a:r>
          </a:p>
        </p:txBody>
      </p:sp>
      <p:sp>
        <p:nvSpPr>
          <p:cNvPr id="5" name="Line Callout 1 (Accent Bar) 4"/>
          <p:cNvSpPr/>
          <p:nvPr/>
        </p:nvSpPr>
        <p:spPr>
          <a:xfrm>
            <a:off x="6124983" y="2733768"/>
            <a:ext cx="1458162" cy="594066"/>
          </a:xfrm>
          <a:prstGeom prst="accentCallout1">
            <a:avLst>
              <a:gd name="adj1" fmla="val 18750"/>
              <a:gd name="adj2" fmla="val -8333"/>
              <a:gd name="adj3" fmla="val 105700"/>
              <a:gd name="adj4" fmla="val -107744"/>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050" dirty="0"/>
              <a:t>Respondent and their nominees processed to convert all names to unique identifiers </a:t>
            </a:r>
          </a:p>
        </p:txBody>
      </p:sp>
    </p:spTree>
    <p:extLst>
      <p:ext uri="{BB962C8B-B14F-4D97-AF65-F5344CB8AC3E}">
        <p14:creationId xmlns:p14="http://schemas.microsoft.com/office/powerpoint/2010/main" val="3507086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2B51-477B-C7FE-6413-E4D3A3738F23}"/>
              </a:ext>
            </a:extLst>
          </p:cNvPr>
          <p:cNvSpPr>
            <a:spLocks noGrp="1"/>
          </p:cNvSpPr>
          <p:nvPr>
            <p:ph type="title"/>
          </p:nvPr>
        </p:nvSpPr>
        <p:spPr/>
        <p:txBody>
          <a:bodyPr/>
          <a:lstStyle/>
          <a:p>
            <a:r>
              <a:rPr lang="en-GB" dirty="0"/>
              <a:t>Secondary network data</a:t>
            </a:r>
          </a:p>
        </p:txBody>
      </p:sp>
      <p:sp>
        <p:nvSpPr>
          <p:cNvPr id="4" name="Content Placeholder 3">
            <a:extLst>
              <a:ext uri="{FF2B5EF4-FFF2-40B4-BE49-F238E27FC236}">
                <a16:creationId xmlns:a16="http://schemas.microsoft.com/office/drawing/2014/main" id="{EAE62BAE-8DF0-8529-9D54-C1958866E12F}"/>
              </a:ext>
            </a:extLst>
          </p:cNvPr>
          <p:cNvSpPr>
            <a:spLocks noGrp="1"/>
          </p:cNvSpPr>
          <p:nvPr>
            <p:ph sz="quarter" idx="11"/>
          </p:nvPr>
        </p:nvSpPr>
        <p:spPr/>
        <p:txBody>
          <a:bodyPr/>
          <a:lstStyle/>
          <a:p>
            <a:r>
              <a:rPr lang="en-GB" dirty="0"/>
              <a:t>Social media data</a:t>
            </a:r>
          </a:p>
          <a:p>
            <a:pPr lvl="1"/>
            <a:r>
              <a:rPr lang="en-GB" dirty="0"/>
              <a:t>Posts and replies, following</a:t>
            </a:r>
          </a:p>
          <a:p>
            <a:r>
              <a:rPr lang="en-GB" dirty="0"/>
              <a:t>Administrative data</a:t>
            </a:r>
          </a:p>
          <a:p>
            <a:pPr lvl="1"/>
            <a:r>
              <a:rPr lang="en-GB" dirty="0"/>
              <a:t>Membership</a:t>
            </a:r>
          </a:p>
          <a:p>
            <a:pPr lvl="1"/>
            <a:r>
              <a:rPr lang="en-GB" dirty="0"/>
              <a:t>Trade flows</a:t>
            </a:r>
          </a:p>
          <a:p>
            <a:pPr lvl="1"/>
            <a:r>
              <a:rPr lang="en-GB" dirty="0"/>
              <a:t>Transport</a:t>
            </a:r>
          </a:p>
          <a:p>
            <a:r>
              <a:rPr lang="en-GB" dirty="0"/>
              <a:t>Scraping</a:t>
            </a:r>
          </a:p>
          <a:p>
            <a:pPr lvl="1"/>
            <a:r>
              <a:rPr lang="en-GB" dirty="0"/>
              <a:t>Collaborations</a:t>
            </a:r>
          </a:p>
          <a:p>
            <a:endParaRPr lang="en-GB" dirty="0"/>
          </a:p>
        </p:txBody>
      </p:sp>
      <p:pic>
        <p:nvPicPr>
          <p:cNvPr id="3" name="Picture 2">
            <a:extLst>
              <a:ext uri="{FF2B5EF4-FFF2-40B4-BE49-F238E27FC236}">
                <a16:creationId xmlns:a16="http://schemas.microsoft.com/office/drawing/2014/main" id="{7CDA8381-E302-B2E2-BB2F-8BCDFF4AFC81}"/>
              </a:ext>
            </a:extLst>
          </p:cNvPr>
          <p:cNvPicPr>
            <a:picLocks noChangeAspect="1"/>
          </p:cNvPicPr>
          <p:nvPr/>
        </p:nvPicPr>
        <p:blipFill>
          <a:blip r:embed="rId2"/>
          <a:stretch>
            <a:fillRect/>
          </a:stretch>
        </p:blipFill>
        <p:spPr>
          <a:xfrm>
            <a:off x="6789761" y="802572"/>
            <a:ext cx="2142093" cy="1769178"/>
          </a:xfrm>
          <a:prstGeom prst="rect">
            <a:avLst/>
          </a:prstGeom>
        </p:spPr>
      </p:pic>
      <p:pic>
        <p:nvPicPr>
          <p:cNvPr id="5" name="Graphic 4" descr="Database outline">
            <a:extLst>
              <a:ext uri="{FF2B5EF4-FFF2-40B4-BE49-F238E27FC236}">
                <a16:creationId xmlns:a16="http://schemas.microsoft.com/office/drawing/2014/main" id="{B4D10031-0F58-862A-D329-138597C2B5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3330" y="2020775"/>
            <a:ext cx="2469917" cy="2469917"/>
          </a:xfrm>
          <a:prstGeom prst="rect">
            <a:avLst/>
          </a:prstGeom>
        </p:spPr>
      </p:pic>
    </p:spTree>
    <p:extLst>
      <p:ext uri="{BB962C8B-B14F-4D97-AF65-F5344CB8AC3E}">
        <p14:creationId xmlns:p14="http://schemas.microsoft.com/office/powerpoint/2010/main" val="3978802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Characteristics of relationships (edges)</a:t>
            </a:r>
          </a:p>
        </p:txBody>
      </p:sp>
      <p:sp>
        <p:nvSpPr>
          <p:cNvPr id="3" name="Content Placeholder 2"/>
          <p:cNvSpPr>
            <a:spLocks noGrp="1"/>
          </p:cNvSpPr>
          <p:nvPr>
            <p:ph sz="quarter" idx="12"/>
          </p:nvPr>
        </p:nvSpPr>
        <p:spPr/>
        <p:txBody>
          <a:bodyPr/>
          <a:lstStyle/>
          <a:p>
            <a:r>
              <a:rPr lang="en-AU" dirty="0"/>
              <a:t>Directed vs undirected</a:t>
            </a:r>
          </a:p>
          <a:p>
            <a:pPr lvl="1"/>
            <a:r>
              <a:rPr lang="en-AU" dirty="0"/>
              <a:t>One way (</a:t>
            </a:r>
            <a:r>
              <a:rPr lang="en-AU" dirty="0" err="1"/>
              <a:t>eg</a:t>
            </a:r>
            <a:r>
              <a:rPr lang="en-AU" dirty="0"/>
              <a:t> nominate friend)</a:t>
            </a:r>
          </a:p>
          <a:p>
            <a:pPr lvl="1"/>
            <a:r>
              <a:rPr lang="en-AU" dirty="0"/>
              <a:t>Bidirectional (</a:t>
            </a:r>
            <a:r>
              <a:rPr lang="en-AU" dirty="0" err="1"/>
              <a:t>eg</a:t>
            </a:r>
            <a:r>
              <a:rPr lang="en-AU" dirty="0"/>
              <a:t> marriage)</a:t>
            </a:r>
          </a:p>
          <a:p>
            <a:r>
              <a:rPr lang="en-AU" dirty="0"/>
              <a:t>Weighted have a value on the edge</a:t>
            </a:r>
          </a:p>
          <a:p>
            <a:pPr lvl="1"/>
            <a:r>
              <a:rPr lang="en-AU" dirty="0"/>
              <a:t>Ordinal: best friend vs friend vs acquaintance</a:t>
            </a:r>
          </a:p>
          <a:p>
            <a:pPr lvl="1"/>
            <a:r>
              <a:rPr lang="en-AU" dirty="0"/>
              <a:t>Scale: amount of trade (annual) between firms</a:t>
            </a:r>
          </a:p>
        </p:txBody>
      </p:sp>
      <p:sp>
        <p:nvSpPr>
          <p:cNvPr id="6" name="Content Placeholder 5">
            <a:extLst>
              <a:ext uri="{FF2B5EF4-FFF2-40B4-BE49-F238E27FC236}">
                <a16:creationId xmlns:a16="http://schemas.microsoft.com/office/drawing/2014/main" id="{FD67932C-7556-4669-9F27-527AA0AE4C4F}"/>
              </a:ext>
            </a:extLst>
          </p:cNvPr>
          <p:cNvSpPr>
            <a:spLocks noGrp="1"/>
          </p:cNvSpPr>
          <p:nvPr>
            <p:ph sz="quarter" idx="13"/>
          </p:nvPr>
        </p:nvSpPr>
        <p:spPr/>
        <p:txBody>
          <a:bodyPr/>
          <a:lstStyle/>
          <a:p>
            <a:r>
              <a:rPr lang="en-AU" dirty="0"/>
              <a:t>What if there’s more than one relationship over the same set of cases?</a:t>
            </a:r>
          </a:p>
          <a:p>
            <a:pPr lvl="1"/>
            <a:r>
              <a:rPr lang="en-AU" dirty="0"/>
              <a:t>separate networks OR</a:t>
            </a:r>
          </a:p>
          <a:p>
            <a:pPr lvl="1"/>
            <a:r>
              <a:rPr lang="en-AU" dirty="0"/>
              <a:t>multiplex</a:t>
            </a:r>
          </a:p>
          <a:p>
            <a:endParaRPr lang="en-GB" dirty="0"/>
          </a:p>
        </p:txBody>
      </p:sp>
    </p:spTree>
    <p:extLst>
      <p:ext uri="{BB962C8B-B14F-4D97-AF65-F5344CB8AC3E}">
        <p14:creationId xmlns:p14="http://schemas.microsoft.com/office/powerpoint/2010/main" val="233170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Representation: in datasets</a:t>
            </a:r>
          </a:p>
        </p:txBody>
      </p:sp>
      <p:sp>
        <p:nvSpPr>
          <p:cNvPr id="3" name="TextBox 2"/>
          <p:cNvSpPr txBox="1"/>
          <p:nvPr/>
        </p:nvSpPr>
        <p:spPr>
          <a:xfrm>
            <a:off x="743251" y="1183387"/>
            <a:ext cx="1812227" cy="507831"/>
          </a:xfrm>
          <a:prstGeom prst="rect">
            <a:avLst/>
          </a:prstGeom>
          <a:noFill/>
        </p:spPr>
        <p:txBody>
          <a:bodyPr wrap="none" rtlCol="0">
            <a:spAutoFit/>
          </a:bodyPr>
          <a:lstStyle/>
          <a:p>
            <a:r>
              <a:rPr lang="en-GB" sz="1350" dirty="0" err="1"/>
              <a:t>Nodelist</a:t>
            </a:r>
            <a:r>
              <a:rPr lang="en-GB" sz="1350" dirty="0"/>
              <a:t>: looks like the </a:t>
            </a:r>
          </a:p>
          <a:p>
            <a:r>
              <a:rPr lang="en-GB" sz="1350" dirty="0"/>
              <a:t>survey data</a:t>
            </a:r>
          </a:p>
        </p:txBody>
      </p:sp>
      <p:sp>
        <p:nvSpPr>
          <p:cNvPr id="5" name="TextBox 4"/>
          <p:cNvSpPr txBox="1"/>
          <p:nvPr/>
        </p:nvSpPr>
        <p:spPr>
          <a:xfrm>
            <a:off x="5804981" y="1815667"/>
            <a:ext cx="2234945" cy="507831"/>
          </a:xfrm>
          <a:prstGeom prst="rect">
            <a:avLst/>
          </a:prstGeom>
          <a:noFill/>
        </p:spPr>
        <p:txBody>
          <a:bodyPr wrap="square" rtlCol="0">
            <a:spAutoFit/>
          </a:bodyPr>
          <a:lstStyle/>
          <a:p>
            <a:r>
              <a:rPr lang="en-GB" sz="1350" dirty="0"/>
              <a:t>Adjacency matrix: mathematically convenient</a:t>
            </a:r>
          </a:p>
        </p:txBody>
      </p:sp>
      <p:pic>
        <p:nvPicPr>
          <p:cNvPr id="7" name="Picture 6"/>
          <p:cNvPicPr>
            <a:picLocks noChangeAspect="1"/>
          </p:cNvPicPr>
          <p:nvPr/>
        </p:nvPicPr>
        <p:blipFill rotWithShape="1">
          <a:blip r:embed="rId2"/>
          <a:srcRect r="30736"/>
          <a:stretch/>
        </p:blipFill>
        <p:spPr>
          <a:xfrm>
            <a:off x="761284" y="1668135"/>
            <a:ext cx="1771399" cy="2678906"/>
          </a:xfrm>
          <a:prstGeom prst="rect">
            <a:avLst/>
          </a:prstGeom>
        </p:spPr>
      </p:pic>
      <p:sp>
        <p:nvSpPr>
          <p:cNvPr id="4" name="TextBox 3"/>
          <p:cNvSpPr txBox="1"/>
          <p:nvPr/>
        </p:nvSpPr>
        <p:spPr>
          <a:xfrm>
            <a:off x="3343922" y="1439149"/>
            <a:ext cx="1256947" cy="507831"/>
          </a:xfrm>
          <a:prstGeom prst="rect">
            <a:avLst/>
          </a:prstGeom>
          <a:noFill/>
        </p:spPr>
        <p:txBody>
          <a:bodyPr wrap="none" rtlCol="0">
            <a:spAutoFit/>
          </a:bodyPr>
          <a:lstStyle/>
          <a:p>
            <a:r>
              <a:rPr lang="en-GB" sz="1350" dirty="0" err="1"/>
              <a:t>Edgelist</a:t>
            </a:r>
            <a:r>
              <a:rPr lang="en-GB" sz="1350" dirty="0"/>
              <a:t>: allows</a:t>
            </a:r>
          </a:p>
          <a:p>
            <a:r>
              <a:rPr lang="en-GB" sz="1350" dirty="0"/>
              <a:t>edge attributes</a:t>
            </a:r>
          </a:p>
        </p:txBody>
      </p:sp>
      <p:pic>
        <p:nvPicPr>
          <p:cNvPr id="8" name="Picture 7"/>
          <p:cNvPicPr>
            <a:picLocks noChangeAspect="1"/>
          </p:cNvPicPr>
          <p:nvPr/>
        </p:nvPicPr>
        <p:blipFill rotWithShape="1">
          <a:blip r:embed="rId3"/>
          <a:srcRect b="10305"/>
          <a:stretch/>
        </p:blipFill>
        <p:spPr>
          <a:xfrm>
            <a:off x="3501863" y="1923896"/>
            <a:ext cx="928688" cy="2870601"/>
          </a:xfrm>
          <a:prstGeom prst="rect">
            <a:avLst/>
          </a:prstGeom>
        </p:spPr>
      </p:pic>
      <p:pic>
        <p:nvPicPr>
          <p:cNvPr id="9" name="Picture 8"/>
          <p:cNvPicPr>
            <a:picLocks noChangeAspect="1"/>
          </p:cNvPicPr>
          <p:nvPr/>
        </p:nvPicPr>
        <p:blipFill>
          <a:blip r:embed="rId4"/>
          <a:stretch>
            <a:fillRect/>
          </a:stretch>
        </p:blipFill>
        <p:spPr>
          <a:xfrm>
            <a:off x="5578800" y="2323498"/>
            <a:ext cx="2993231" cy="2436019"/>
          </a:xfrm>
          <a:prstGeom prst="rect">
            <a:avLst/>
          </a:prstGeom>
        </p:spPr>
      </p:pic>
    </p:spTree>
    <p:extLst>
      <p:ext uri="{BB962C8B-B14F-4D97-AF65-F5344CB8AC3E}">
        <p14:creationId xmlns:p14="http://schemas.microsoft.com/office/powerpoint/2010/main" val="350489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80321083-653F-F234-D151-A5602BC80009}"/>
              </a:ext>
            </a:extLst>
          </p:cNvPr>
          <p:cNvSpPr>
            <a:spLocks noGrp="1" noChangeArrowheads="1"/>
          </p:cNvSpPr>
          <p:nvPr>
            <p:ph type="title"/>
          </p:nvPr>
        </p:nvSpPr>
        <p:spPr/>
        <p:txBody>
          <a:bodyPr/>
          <a:lstStyle/>
          <a:p>
            <a:r>
              <a:rPr lang="en-GB" dirty="0"/>
              <a:t>Representation: visual</a:t>
            </a:r>
            <a:br>
              <a:rPr lang="en-GB" dirty="0"/>
            </a:br>
            <a:endParaRPr lang="en-GB" altLang="en-US" dirty="0"/>
          </a:p>
        </p:txBody>
      </p:sp>
      <p:pic>
        <p:nvPicPr>
          <p:cNvPr id="4" name="Picture 24">
            <a:extLst>
              <a:ext uri="{FF2B5EF4-FFF2-40B4-BE49-F238E27FC236}">
                <a16:creationId xmlns:a16="http://schemas.microsoft.com/office/drawing/2014/main" id="{E25EF494-33BD-167A-1AC8-F58BF3D07F17}"/>
              </a:ext>
            </a:extLst>
          </p:cNvPr>
          <p:cNvPicPr>
            <a:picLocks noGrp="1" noChangeAspect="1" noChangeArrowheads="1"/>
          </p:cNvPicPr>
          <p:nvPr>
            <p:ph sz="quarter" idx="12"/>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22300" y="1254722"/>
            <a:ext cx="3806825" cy="2853131"/>
          </a:xfrm>
        </p:spPr>
      </p:pic>
      <p:sp>
        <p:nvSpPr>
          <p:cNvPr id="6" name="Content Placeholder 5">
            <a:extLst>
              <a:ext uri="{FF2B5EF4-FFF2-40B4-BE49-F238E27FC236}">
                <a16:creationId xmlns:a16="http://schemas.microsoft.com/office/drawing/2014/main" id="{5E151496-7C70-9193-4D36-3A79D8C5923F}"/>
              </a:ext>
            </a:extLst>
          </p:cNvPr>
          <p:cNvSpPr>
            <a:spLocks noGrp="1"/>
          </p:cNvSpPr>
          <p:nvPr>
            <p:ph sz="quarter" idx="13"/>
          </p:nvPr>
        </p:nvSpPr>
        <p:spPr/>
        <p:txBody>
          <a:bodyPr/>
          <a:lstStyle/>
          <a:p>
            <a:r>
              <a:rPr lang="en-GB" dirty="0"/>
              <a:t>Each case is represented as a node (vertex)</a:t>
            </a:r>
          </a:p>
          <a:p>
            <a:r>
              <a:rPr lang="en-GB" dirty="0"/>
              <a:t>Each relationship between cases are represented as lines (edge)</a:t>
            </a:r>
          </a:p>
          <a:p>
            <a:r>
              <a:rPr lang="en-GB" dirty="0"/>
              <a:t>Edges can vary in intensity (weight), represented by line thickness</a:t>
            </a:r>
          </a:p>
          <a:p>
            <a:r>
              <a:rPr lang="en-GB" dirty="0"/>
              <a:t>Edges can be directional (arrow) or undirected (line, or double arrow)</a:t>
            </a:r>
          </a:p>
        </p:txBody>
      </p:sp>
      <p:cxnSp>
        <p:nvCxnSpPr>
          <p:cNvPr id="11" name="Straight Connector 10">
            <a:extLst>
              <a:ext uri="{FF2B5EF4-FFF2-40B4-BE49-F238E27FC236}">
                <a16:creationId xmlns:a16="http://schemas.microsoft.com/office/drawing/2014/main" id="{30C00764-ACEC-17C5-43A3-26FA60276929}"/>
              </a:ext>
            </a:extLst>
          </p:cNvPr>
          <p:cNvCxnSpPr>
            <a:cxnSpLocks/>
            <a:stCxn id="6" idx="1"/>
          </p:cNvCxnSpPr>
          <p:nvPr/>
        </p:nvCxnSpPr>
        <p:spPr>
          <a:xfrm flipH="1" flipV="1">
            <a:off x="3582537" y="2571750"/>
            <a:ext cx="1134214" cy="11028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81F3D5-12F1-D6BA-BBBC-01D72BEEFBBE}"/>
              </a:ext>
            </a:extLst>
          </p:cNvPr>
          <p:cNvCxnSpPr>
            <a:cxnSpLocks/>
          </p:cNvCxnSpPr>
          <p:nvPr/>
        </p:nvCxnSpPr>
        <p:spPr>
          <a:xfrm flipH="1">
            <a:off x="2954740" y="1384809"/>
            <a:ext cx="1712794" cy="30751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2F43E63-03C7-6925-6F40-C427AE6C8AB4}"/>
              </a:ext>
            </a:extLst>
          </p:cNvPr>
          <p:cNvCxnSpPr>
            <a:cxnSpLocks/>
          </p:cNvCxnSpPr>
          <p:nvPr/>
        </p:nvCxnSpPr>
        <p:spPr>
          <a:xfrm flipH="1">
            <a:off x="3070746" y="2060812"/>
            <a:ext cx="159678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C6AB40-883B-A3AC-670B-5DB136FAADBD}"/>
              </a:ext>
            </a:extLst>
          </p:cNvPr>
          <p:cNvCxnSpPr>
            <a:cxnSpLocks/>
            <a:stCxn id="6" idx="1"/>
          </p:cNvCxnSpPr>
          <p:nvPr/>
        </p:nvCxnSpPr>
        <p:spPr>
          <a:xfrm flipH="1" flipV="1">
            <a:off x="1972101" y="2060812"/>
            <a:ext cx="2744650" cy="62122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21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55D6BDA7-FFA5-CBAD-00C6-BBB146729F2E}"/>
              </a:ext>
            </a:extLst>
          </p:cNvPr>
          <p:cNvSpPr>
            <a:spLocks noGrp="1" noChangeArrowheads="1"/>
          </p:cNvSpPr>
          <p:nvPr>
            <p:ph type="title"/>
          </p:nvPr>
        </p:nvSpPr>
        <p:spPr/>
        <p:txBody>
          <a:bodyPr>
            <a:normAutofit/>
          </a:bodyPr>
          <a:lstStyle/>
          <a:p>
            <a:r>
              <a:rPr lang="en-GB" dirty="0"/>
              <a:t>No standard layout: these are the same network</a:t>
            </a:r>
          </a:p>
        </p:txBody>
      </p:sp>
      <p:pic>
        <p:nvPicPr>
          <p:cNvPr id="7" name="Picture 6">
            <a:extLst>
              <a:ext uri="{FF2B5EF4-FFF2-40B4-BE49-F238E27FC236}">
                <a16:creationId xmlns:a16="http://schemas.microsoft.com/office/drawing/2014/main" id="{64E23AAA-9A9D-7796-7C3B-AC3D52196A18}"/>
              </a:ext>
            </a:extLst>
          </p:cNvPr>
          <p:cNvPicPr>
            <a:picLocks noChangeAspect="1"/>
          </p:cNvPicPr>
          <p:nvPr/>
        </p:nvPicPr>
        <p:blipFill>
          <a:blip r:embed="rId3"/>
          <a:stretch>
            <a:fillRect/>
          </a:stretch>
        </p:blipFill>
        <p:spPr>
          <a:xfrm>
            <a:off x="5270453" y="2724150"/>
            <a:ext cx="3448050" cy="2209800"/>
          </a:xfrm>
          <a:prstGeom prst="rect">
            <a:avLst/>
          </a:prstGeom>
        </p:spPr>
      </p:pic>
      <p:pic>
        <p:nvPicPr>
          <p:cNvPr id="11" name="Picture 10">
            <a:extLst>
              <a:ext uri="{FF2B5EF4-FFF2-40B4-BE49-F238E27FC236}">
                <a16:creationId xmlns:a16="http://schemas.microsoft.com/office/drawing/2014/main" id="{42395BC2-000E-E67B-46D6-CF61523152DE}"/>
              </a:ext>
            </a:extLst>
          </p:cNvPr>
          <p:cNvPicPr>
            <a:picLocks noChangeAspect="1"/>
          </p:cNvPicPr>
          <p:nvPr/>
        </p:nvPicPr>
        <p:blipFill>
          <a:blip r:embed="rId4"/>
          <a:stretch>
            <a:fillRect/>
          </a:stretch>
        </p:blipFill>
        <p:spPr>
          <a:xfrm>
            <a:off x="600227" y="852291"/>
            <a:ext cx="2514600" cy="2143125"/>
          </a:xfrm>
          <a:prstGeom prst="rect">
            <a:avLst/>
          </a:prstGeom>
        </p:spPr>
      </p:pic>
      <p:pic>
        <p:nvPicPr>
          <p:cNvPr id="13" name="Picture 12">
            <a:extLst>
              <a:ext uri="{FF2B5EF4-FFF2-40B4-BE49-F238E27FC236}">
                <a16:creationId xmlns:a16="http://schemas.microsoft.com/office/drawing/2014/main" id="{D476B792-7A54-6101-E1C4-882139173F36}"/>
              </a:ext>
            </a:extLst>
          </p:cNvPr>
          <p:cNvPicPr>
            <a:picLocks noChangeAspect="1"/>
          </p:cNvPicPr>
          <p:nvPr/>
        </p:nvPicPr>
        <p:blipFill>
          <a:blip r:embed="rId5"/>
          <a:stretch>
            <a:fillRect/>
          </a:stretch>
        </p:blipFill>
        <p:spPr>
          <a:xfrm>
            <a:off x="2094019" y="2571750"/>
            <a:ext cx="2771775" cy="2514600"/>
          </a:xfrm>
          <a:prstGeom prst="rect">
            <a:avLst/>
          </a:prstGeom>
        </p:spPr>
      </p:pic>
      <p:pic>
        <p:nvPicPr>
          <p:cNvPr id="9" name="Picture 8">
            <a:extLst>
              <a:ext uri="{FF2B5EF4-FFF2-40B4-BE49-F238E27FC236}">
                <a16:creationId xmlns:a16="http://schemas.microsoft.com/office/drawing/2014/main" id="{26B68F90-7B1C-AA03-1A9D-1B4606A8584A}"/>
              </a:ext>
            </a:extLst>
          </p:cNvPr>
          <p:cNvPicPr>
            <a:picLocks noChangeAspect="1"/>
          </p:cNvPicPr>
          <p:nvPr/>
        </p:nvPicPr>
        <p:blipFill>
          <a:blip r:embed="rId6"/>
          <a:stretch>
            <a:fillRect/>
          </a:stretch>
        </p:blipFill>
        <p:spPr>
          <a:xfrm>
            <a:off x="3995383" y="706109"/>
            <a:ext cx="2286000" cy="2124075"/>
          </a:xfrm>
          <a:prstGeom prst="rect">
            <a:avLst/>
          </a:prstGeom>
        </p:spPr>
      </p:pic>
    </p:spTree>
    <p:extLst>
      <p:ext uri="{BB962C8B-B14F-4D97-AF65-F5344CB8AC3E}">
        <p14:creationId xmlns:p14="http://schemas.microsoft.com/office/powerpoint/2010/main" val="2804778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7BF5-C0B3-81F8-8AC4-91AF6CC5D4A8}"/>
              </a:ext>
            </a:extLst>
          </p:cNvPr>
          <p:cNvSpPr>
            <a:spLocks noGrp="1"/>
          </p:cNvSpPr>
          <p:nvPr>
            <p:ph type="title"/>
          </p:nvPr>
        </p:nvSpPr>
        <p:spPr/>
        <p:txBody>
          <a:bodyPr/>
          <a:lstStyle/>
          <a:p>
            <a:r>
              <a:rPr lang="en-GB" dirty="0"/>
              <a:t>Layouts instead used to emphasise structures</a:t>
            </a:r>
          </a:p>
        </p:txBody>
      </p:sp>
      <p:pic>
        <p:nvPicPr>
          <p:cNvPr id="4" name="Picture 4">
            <a:extLst>
              <a:ext uri="{FF2B5EF4-FFF2-40B4-BE49-F238E27FC236}">
                <a16:creationId xmlns:a16="http://schemas.microsoft.com/office/drawing/2014/main" id="{F991D24C-220B-4580-5A36-E17B4D02F1C3}"/>
              </a:ext>
            </a:extLst>
          </p:cNvPr>
          <p:cNvPicPr>
            <a:picLocks noChangeAspect="1" noChangeArrowheads="1"/>
          </p:cNvPicPr>
          <p:nvPr/>
        </p:nvPicPr>
        <p:blipFill>
          <a:blip r:embed="rId2">
            <a:clrChange>
              <a:clrFrom>
                <a:srgbClr val="F4EEDD"/>
              </a:clrFrom>
              <a:clrTo>
                <a:srgbClr val="F4EEDD">
                  <a:alpha val="0"/>
                </a:srgbClr>
              </a:clrTo>
            </a:clrChange>
            <a:extLst>
              <a:ext uri="{28A0092B-C50C-407E-A947-70E740481C1C}">
                <a14:useLocalDpi xmlns:a14="http://schemas.microsoft.com/office/drawing/2010/main" val="0"/>
              </a:ext>
            </a:extLst>
          </a:blip>
          <a:srcRect/>
          <a:stretch>
            <a:fillRect/>
          </a:stretch>
        </p:blipFill>
        <p:spPr bwMode="auto">
          <a:xfrm>
            <a:off x="1389432" y="399959"/>
            <a:ext cx="6983469" cy="446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2315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F779DC-18BE-1AF7-ED83-59C61E774587}"/>
              </a:ext>
            </a:extLst>
          </p:cNvPr>
          <p:cNvSpPr>
            <a:spLocks noGrp="1"/>
          </p:cNvSpPr>
          <p:nvPr>
            <p:ph type="title"/>
          </p:nvPr>
        </p:nvSpPr>
        <p:spPr/>
        <p:txBody>
          <a:bodyPr/>
          <a:lstStyle/>
          <a:p>
            <a:r>
              <a:rPr lang="en-GB"/>
              <a:t>Overview</a:t>
            </a:r>
            <a:endParaRPr lang="en-US"/>
          </a:p>
        </p:txBody>
      </p:sp>
      <p:sp>
        <p:nvSpPr>
          <p:cNvPr id="4" name="Content Placeholder 3">
            <a:extLst>
              <a:ext uri="{FF2B5EF4-FFF2-40B4-BE49-F238E27FC236}">
                <a16:creationId xmlns:a16="http://schemas.microsoft.com/office/drawing/2014/main" id="{B0006A14-5BF3-C2ED-6135-4C3D14231AD0}"/>
              </a:ext>
            </a:extLst>
          </p:cNvPr>
          <p:cNvSpPr>
            <a:spLocks noGrp="1"/>
          </p:cNvSpPr>
          <p:nvPr>
            <p:ph sz="quarter" idx="11"/>
          </p:nvPr>
        </p:nvSpPr>
        <p:spPr>
          <a:xfrm>
            <a:off x="621552" y="1224708"/>
            <a:ext cx="7768982" cy="2914650"/>
          </a:xfrm>
        </p:spPr>
        <p:txBody>
          <a:bodyPr>
            <a:normAutofit/>
          </a:bodyPr>
          <a:lstStyle/>
          <a:p>
            <a:r>
              <a:rPr lang="en-GB" dirty="0"/>
              <a:t>Networks consider cases in the context of their relationship with other cases</a:t>
            </a:r>
          </a:p>
          <a:p>
            <a:r>
              <a:rPr lang="en-GB" dirty="0"/>
              <a:t>Not just a method, but an entire discipline</a:t>
            </a:r>
          </a:p>
          <a:p>
            <a:pPr lvl="1"/>
            <a:r>
              <a:rPr lang="en-GB" dirty="0"/>
              <a:t>Social science and mathematical traditions, terminology, questions</a:t>
            </a:r>
          </a:p>
          <a:p>
            <a:r>
              <a:rPr lang="en-GB" dirty="0"/>
              <a:t>How network data is collected and represented</a:t>
            </a:r>
          </a:p>
          <a:p>
            <a:r>
              <a:rPr lang="en-GB" dirty="0"/>
              <a:t>Centrality: Exerting influence within networks</a:t>
            </a:r>
          </a:p>
          <a:p>
            <a:r>
              <a:rPr lang="en-GB" dirty="0"/>
              <a:t>Structures within networks</a:t>
            </a:r>
          </a:p>
          <a:p>
            <a:r>
              <a:rPr lang="en-GB" dirty="0"/>
              <a:t>Dynamic processes on networks: changing attributes of cases</a:t>
            </a:r>
          </a:p>
          <a:p>
            <a:r>
              <a:rPr lang="en-GB" dirty="0"/>
              <a:t>Dynamic networks: changing relationships between cases</a:t>
            </a:r>
          </a:p>
          <a:p>
            <a:endParaRPr lang="en-GB" dirty="0"/>
          </a:p>
        </p:txBody>
      </p:sp>
    </p:spTree>
    <p:extLst>
      <p:ext uri="{BB962C8B-B14F-4D97-AF65-F5344CB8AC3E}">
        <p14:creationId xmlns:p14="http://schemas.microsoft.com/office/powerpoint/2010/main" val="2220317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EFCA-D0B9-2073-579C-53831467B823}"/>
              </a:ext>
            </a:extLst>
          </p:cNvPr>
          <p:cNvSpPr>
            <a:spLocks noGrp="1"/>
          </p:cNvSpPr>
          <p:nvPr>
            <p:ph type="title"/>
          </p:nvPr>
        </p:nvSpPr>
        <p:spPr/>
        <p:txBody>
          <a:bodyPr/>
          <a:lstStyle/>
          <a:p>
            <a:r>
              <a:rPr lang="en-GB" dirty="0"/>
              <a:t>Colour, size, shape of nodes for different attributes </a:t>
            </a:r>
          </a:p>
        </p:txBody>
      </p:sp>
      <p:pic>
        <p:nvPicPr>
          <p:cNvPr id="3" name="Picture 6">
            <a:extLst>
              <a:ext uri="{FF2B5EF4-FFF2-40B4-BE49-F238E27FC236}">
                <a16:creationId xmlns:a16="http://schemas.microsoft.com/office/drawing/2014/main" id="{1D53B812-2222-62D9-E76C-9EFA83978E8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7612" y="1042757"/>
            <a:ext cx="6088776" cy="3823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1486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Appropriate visualisation reveals network properties</a:t>
            </a:r>
            <a:endParaRPr lang="en-GB" dirty="0"/>
          </a:p>
        </p:txBody>
      </p:sp>
      <p:sp>
        <p:nvSpPr>
          <p:cNvPr id="9" name="Content Placeholder 8">
            <a:extLst>
              <a:ext uri="{FF2B5EF4-FFF2-40B4-BE49-F238E27FC236}">
                <a16:creationId xmlns:a16="http://schemas.microsoft.com/office/drawing/2014/main" id="{A53AD850-9C46-4ABF-A79F-896041FEF201}"/>
              </a:ext>
            </a:extLst>
          </p:cNvPr>
          <p:cNvSpPr>
            <a:spLocks noGrp="1"/>
          </p:cNvSpPr>
          <p:nvPr>
            <p:ph sz="quarter" idx="11"/>
          </p:nvPr>
        </p:nvSpPr>
        <p:spPr>
          <a:xfrm>
            <a:off x="621553" y="1224708"/>
            <a:ext cx="4223402" cy="2914650"/>
          </a:xfrm>
        </p:spPr>
        <p:txBody>
          <a:bodyPr>
            <a:normAutofit/>
          </a:bodyPr>
          <a:lstStyle/>
          <a:p>
            <a:r>
              <a:rPr lang="en-GB" dirty="0"/>
              <a:t>Secondary school friendships</a:t>
            </a:r>
          </a:p>
          <a:p>
            <a:pPr lvl="1"/>
            <a:r>
              <a:rPr lang="en-GB" dirty="0"/>
              <a:t>Teenage Friends and Lifestyle Study (Glasgow)</a:t>
            </a:r>
          </a:p>
          <a:p>
            <a:r>
              <a:rPr lang="en-GB" dirty="0"/>
              <a:t>Nodes coloured by gender</a:t>
            </a:r>
          </a:p>
          <a:p>
            <a:pPr lvl="1"/>
            <a:r>
              <a:rPr lang="en-GB" dirty="0"/>
              <a:t>Notice that same gender edges are relatively dense</a:t>
            </a:r>
          </a:p>
          <a:p>
            <a:pPr lvl="1"/>
            <a:r>
              <a:rPr lang="en-GB" dirty="0"/>
              <a:t>Many same gender friendships</a:t>
            </a:r>
          </a:p>
          <a:p>
            <a:pPr lvl="1"/>
            <a:r>
              <a:rPr lang="en-GB" dirty="0"/>
              <a:t>Few mixed gender friendships</a:t>
            </a:r>
          </a:p>
          <a:p>
            <a:endParaRPr lang="en-GB" dirty="0"/>
          </a:p>
        </p:txBody>
      </p:sp>
      <p:pic>
        <p:nvPicPr>
          <p:cNvPr id="10" name="Picture 9">
            <a:extLst>
              <a:ext uri="{FF2B5EF4-FFF2-40B4-BE49-F238E27FC236}">
                <a16:creationId xmlns:a16="http://schemas.microsoft.com/office/drawing/2014/main" id="{D7FB2907-009C-485B-93AB-3F70F40B785D}"/>
              </a:ext>
            </a:extLst>
          </p:cNvPr>
          <p:cNvPicPr>
            <a:picLocks noChangeAspect="1"/>
          </p:cNvPicPr>
          <p:nvPr/>
        </p:nvPicPr>
        <p:blipFill>
          <a:blip r:embed="rId2"/>
          <a:stretch>
            <a:fillRect/>
          </a:stretch>
        </p:blipFill>
        <p:spPr>
          <a:xfrm>
            <a:off x="5217815" y="1063091"/>
            <a:ext cx="3773751" cy="2914141"/>
          </a:xfrm>
          <a:prstGeom prst="rect">
            <a:avLst/>
          </a:prstGeom>
        </p:spPr>
      </p:pic>
      <p:sp>
        <p:nvSpPr>
          <p:cNvPr id="6" name="TextBox 5">
            <a:extLst>
              <a:ext uri="{FF2B5EF4-FFF2-40B4-BE49-F238E27FC236}">
                <a16:creationId xmlns:a16="http://schemas.microsoft.com/office/drawing/2014/main" id="{221887D8-E94D-DD17-E5EB-C6BEA48BFC09}"/>
              </a:ext>
            </a:extLst>
          </p:cNvPr>
          <p:cNvSpPr txBox="1"/>
          <p:nvPr/>
        </p:nvSpPr>
        <p:spPr>
          <a:xfrm>
            <a:off x="4844955" y="4485840"/>
            <a:ext cx="4158052" cy="276999"/>
          </a:xfrm>
          <a:prstGeom prst="rect">
            <a:avLst/>
          </a:prstGeom>
          <a:noFill/>
        </p:spPr>
        <p:txBody>
          <a:bodyPr wrap="square">
            <a:spAutoFit/>
          </a:bodyPr>
          <a:lstStyle/>
          <a:p>
            <a:r>
              <a:rPr lang="en-GB" sz="1200" dirty="0"/>
              <a:t>https://www.stats.ox.ac.uk/~snijders/siena/Glasgow_data.htm</a:t>
            </a:r>
          </a:p>
        </p:txBody>
      </p:sp>
    </p:spTree>
    <p:extLst>
      <p:ext uri="{BB962C8B-B14F-4D97-AF65-F5344CB8AC3E}">
        <p14:creationId xmlns:p14="http://schemas.microsoft.com/office/powerpoint/2010/main" val="144464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AutoShape 5" descr="Related image">
            <a:extLst>
              <a:ext uri="{FF2B5EF4-FFF2-40B4-BE49-F238E27FC236}">
                <a16:creationId xmlns:a16="http://schemas.microsoft.com/office/drawing/2014/main" id="{CA3E0A8F-BF40-107A-8A30-61FFAE8DD370}"/>
              </a:ext>
            </a:extLst>
          </p:cNvPr>
          <p:cNvSpPr>
            <a:spLocks noChangeAspect="1" noChangeArrowheads="1"/>
          </p:cNvSpPr>
          <p:nvPr/>
        </p:nvSpPr>
        <p:spPr bwMode="auto">
          <a:xfrm>
            <a:off x="4457700" y="24574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latin typeface="Verdana" panose="020B0604030504040204" pitchFamily="34" charset="0"/>
            </a:endParaRPr>
          </a:p>
        </p:txBody>
      </p:sp>
      <p:sp>
        <p:nvSpPr>
          <p:cNvPr id="57348" name="AutoShape 7" descr="Related image">
            <a:extLst>
              <a:ext uri="{FF2B5EF4-FFF2-40B4-BE49-F238E27FC236}">
                <a16:creationId xmlns:a16="http://schemas.microsoft.com/office/drawing/2014/main" id="{C0E4B1AC-13E7-8954-1468-AD0192D44D96}"/>
              </a:ext>
            </a:extLst>
          </p:cNvPr>
          <p:cNvSpPr>
            <a:spLocks noChangeAspect="1" noChangeArrowheads="1"/>
          </p:cNvSpPr>
          <p:nvPr/>
        </p:nvSpPr>
        <p:spPr bwMode="auto">
          <a:xfrm>
            <a:off x="4572000" y="25717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latin typeface="Verdana" panose="020B0604030504040204" pitchFamily="34" charset="0"/>
            </a:endParaRPr>
          </a:p>
        </p:txBody>
      </p:sp>
      <p:sp>
        <p:nvSpPr>
          <p:cNvPr id="2" name="Title 1">
            <a:extLst>
              <a:ext uri="{FF2B5EF4-FFF2-40B4-BE49-F238E27FC236}">
                <a16:creationId xmlns:a16="http://schemas.microsoft.com/office/drawing/2014/main" id="{D410F1F2-1B21-3F35-B169-0AE27E2021A3}"/>
              </a:ext>
            </a:extLst>
          </p:cNvPr>
          <p:cNvSpPr>
            <a:spLocks noGrp="1"/>
          </p:cNvSpPr>
          <p:nvPr>
            <p:ph type="title"/>
          </p:nvPr>
        </p:nvSpPr>
        <p:spPr/>
        <p:txBody>
          <a:bodyPr/>
          <a:lstStyle/>
          <a:p>
            <a:r>
              <a:rPr lang="en-GB" dirty="0"/>
              <a:t>Sources of error are particularly problematic in social network analysis</a:t>
            </a:r>
            <a:br>
              <a:rPr lang="en-GB" dirty="0"/>
            </a:br>
            <a:endParaRPr lang="en-GB" dirty="0"/>
          </a:p>
        </p:txBody>
      </p:sp>
      <p:sp>
        <p:nvSpPr>
          <p:cNvPr id="3" name="Content Placeholder 2">
            <a:extLst>
              <a:ext uri="{FF2B5EF4-FFF2-40B4-BE49-F238E27FC236}">
                <a16:creationId xmlns:a16="http://schemas.microsoft.com/office/drawing/2014/main" id="{0FDC5316-9774-D000-417A-868B12D1C398}"/>
              </a:ext>
            </a:extLst>
          </p:cNvPr>
          <p:cNvSpPr>
            <a:spLocks noGrp="1"/>
          </p:cNvSpPr>
          <p:nvPr>
            <p:ph sz="quarter" idx="11"/>
          </p:nvPr>
        </p:nvSpPr>
        <p:spPr>
          <a:xfrm>
            <a:off x="621553" y="1224708"/>
            <a:ext cx="4596262" cy="2914650"/>
          </a:xfrm>
        </p:spPr>
        <p:txBody>
          <a:bodyPr>
            <a:normAutofit fontScale="92500" lnSpcReduction="20000"/>
          </a:bodyPr>
          <a:lstStyle/>
          <a:p>
            <a:r>
              <a:rPr lang="en-GB" dirty="0"/>
              <a:t>Missing cases/attribute data</a:t>
            </a:r>
          </a:p>
          <a:p>
            <a:pPr lvl="1"/>
            <a:r>
              <a:rPr lang="en-GB" dirty="0"/>
              <a:t>Lack of data can undermine especially a sociocentric design as it renders the network incomplete and analysis circumspect</a:t>
            </a:r>
          </a:p>
          <a:p>
            <a:r>
              <a:rPr lang="en-GB" dirty="0"/>
              <a:t>Misattribution of information/ties</a:t>
            </a:r>
          </a:p>
          <a:p>
            <a:pPr lvl="1"/>
            <a:r>
              <a:rPr lang="en-GB" dirty="0"/>
              <a:t>Relying on subjective accounts of relations or information about other people may not be reliable and valid</a:t>
            </a:r>
          </a:p>
          <a:p>
            <a:r>
              <a:rPr lang="en-GB" dirty="0"/>
              <a:t>Retrospection error</a:t>
            </a:r>
          </a:p>
          <a:p>
            <a:pPr lvl="1"/>
            <a:r>
              <a:rPr lang="en-GB" dirty="0"/>
              <a:t>Requiring participants to recall interactions/ties might result in poor quality or inaccurate data</a:t>
            </a:r>
          </a:p>
          <a:p>
            <a:endParaRPr lang="en-GB" dirty="0"/>
          </a:p>
        </p:txBody>
      </p:sp>
      <p:pic>
        <p:nvPicPr>
          <p:cNvPr id="7" name="Picture 6">
            <a:extLst>
              <a:ext uri="{FF2B5EF4-FFF2-40B4-BE49-F238E27FC236}">
                <a16:creationId xmlns:a16="http://schemas.microsoft.com/office/drawing/2014/main" id="{9BCB35A0-59B7-9780-FB7E-F62D06E618B1}"/>
              </a:ext>
            </a:extLst>
          </p:cNvPr>
          <p:cNvPicPr>
            <a:picLocks noChangeAspect="1"/>
          </p:cNvPicPr>
          <p:nvPr/>
        </p:nvPicPr>
        <p:blipFill>
          <a:blip r:embed="rId3"/>
          <a:stretch>
            <a:fillRect/>
          </a:stretch>
        </p:blipFill>
        <p:spPr>
          <a:xfrm>
            <a:off x="5280211" y="1114679"/>
            <a:ext cx="3773751" cy="2914141"/>
          </a:xfrm>
          <a:prstGeom prst="rect">
            <a:avLst/>
          </a:prstGeom>
        </p:spPr>
      </p:pic>
      <p:sp>
        <p:nvSpPr>
          <p:cNvPr id="8" name="Call-out: Double Bent Line with Accent Bar 7">
            <a:extLst>
              <a:ext uri="{FF2B5EF4-FFF2-40B4-BE49-F238E27FC236}">
                <a16:creationId xmlns:a16="http://schemas.microsoft.com/office/drawing/2014/main" id="{0CEB985B-789A-F801-3ED8-9181A50756FD}"/>
              </a:ext>
            </a:extLst>
          </p:cNvPr>
          <p:cNvSpPr/>
          <p:nvPr/>
        </p:nvSpPr>
        <p:spPr>
          <a:xfrm>
            <a:off x="5747412" y="4421874"/>
            <a:ext cx="2707375" cy="612648"/>
          </a:xfrm>
          <a:prstGeom prst="accentCallout3">
            <a:avLst>
              <a:gd name="adj1" fmla="val 9839"/>
              <a:gd name="adj2" fmla="val -1528"/>
              <a:gd name="adj3" fmla="val -41397"/>
              <a:gd name="adj4" fmla="val 10445"/>
              <a:gd name="adj5" fmla="val -54823"/>
              <a:gd name="adj6" fmla="val 29016"/>
              <a:gd name="adj7" fmla="val -315862"/>
              <a:gd name="adj8" fmla="val 6709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Imagine if this node (and its edges) is missing</a:t>
            </a:r>
          </a:p>
        </p:txBody>
      </p:sp>
      <p:sp>
        <p:nvSpPr>
          <p:cNvPr id="9" name="Flowchart: Connector 8">
            <a:extLst>
              <a:ext uri="{FF2B5EF4-FFF2-40B4-BE49-F238E27FC236}">
                <a16:creationId xmlns:a16="http://schemas.microsoft.com/office/drawing/2014/main" id="{3A094A2A-C2FD-7CCB-43A5-8A623907913A}"/>
              </a:ext>
            </a:extLst>
          </p:cNvPr>
          <p:cNvSpPr/>
          <p:nvPr/>
        </p:nvSpPr>
        <p:spPr>
          <a:xfrm>
            <a:off x="7438030" y="2053988"/>
            <a:ext cx="457200" cy="457200"/>
          </a:xfrm>
          <a:prstGeom prst="flowChartConnector">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A2BE43-B04E-0E7D-24A1-9902A65CDE09}"/>
              </a:ext>
            </a:extLst>
          </p:cNvPr>
          <p:cNvSpPr>
            <a:spLocks noGrp="1"/>
          </p:cNvSpPr>
          <p:nvPr>
            <p:ph sz="quarter" idx="11"/>
          </p:nvPr>
        </p:nvSpPr>
        <p:spPr/>
        <p:txBody>
          <a:bodyPr/>
          <a:lstStyle/>
          <a:p>
            <a:r>
              <a:rPr lang="en-GB" dirty="0"/>
              <a:t>Ego networks</a:t>
            </a:r>
          </a:p>
        </p:txBody>
      </p:sp>
      <p:pic>
        <p:nvPicPr>
          <p:cNvPr id="6" name="Graphic 5" descr="Connections with solid fill">
            <a:extLst>
              <a:ext uri="{FF2B5EF4-FFF2-40B4-BE49-F238E27FC236}">
                <a16:creationId xmlns:a16="http://schemas.microsoft.com/office/drawing/2014/main" id="{FCB37EB9-54A2-5196-FDD3-20577947BB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408" y="1022728"/>
            <a:ext cx="2634871" cy="2634871"/>
          </a:xfrm>
          <a:prstGeom prst="rect">
            <a:avLst/>
          </a:prstGeom>
        </p:spPr>
      </p:pic>
    </p:spTree>
    <p:extLst>
      <p:ext uri="{BB962C8B-B14F-4D97-AF65-F5344CB8AC3E}">
        <p14:creationId xmlns:p14="http://schemas.microsoft.com/office/powerpoint/2010/main" val="3939385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1E000D-2BD6-4B0C-9286-2C0164E3E023}"/>
              </a:ext>
            </a:extLst>
          </p:cNvPr>
          <p:cNvPicPr>
            <a:picLocks noChangeAspect="1"/>
          </p:cNvPicPr>
          <p:nvPr/>
        </p:nvPicPr>
        <p:blipFill>
          <a:blip r:embed="rId2"/>
          <a:stretch>
            <a:fillRect/>
          </a:stretch>
        </p:blipFill>
        <p:spPr>
          <a:xfrm>
            <a:off x="1975903" y="660142"/>
            <a:ext cx="5192193" cy="4269997"/>
          </a:xfrm>
          <a:prstGeom prst="rect">
            <a:avLst/>
          </a:prstGeom>
        </p:spPr>
      </p:pic>
      <p:sp>
        <p:nvSpPr>
          <p:cNvPr id="2" name="Title 1">
            <a:extLst>
              <a:ext uri="{FF2B5EF4-FFF2-40B4-BE49-F238E27FC236}">
                <a16:creationId xmlns:a16="http://schemas.microsoft.com/office/drawing/2014/main" id="{3ED684E9-D847-4780-941D-E99EE3957633}"/>
              </a:ext>
            </a:extLst>
          </p:cNvPr>
          <p:cNvSpPr>
            <a:spLocks noGrp="1"/>
          </p:cNvSpPr>
          <p:nvPr>
            <p:ph type="title"/>
          </p:nvPr>
        </p:nvSpPr>
        <p:spPr/>
        <p:txBody>
          <a:bodyPr/>
          <a:lstStyle/>
          <a:p>
            <a:r>
              <a:rPr lang="en-GB" dirty="0"/>
              <a:t>Ego-networks: relationships between a central case (egos) and the others cases (alters) they connect to </a:t>
            </a:r>
          </a:p>
        </p:txBody>
      </p:sp>
      <p:sp>
        <p:nvSpPr>
          <p:cNvPr id="6" name="TextBox 5">
            <a:extLst>
              <a:ext uri="{FF2B5EF4-FFF2-40B4-BE49-F238E27FC236}">
                <a16:creationId xmlns:a16="http://schemas.microsoft.com/office/drawing/2014/main" id="{23502C22-0550-4DB3-B960-623FC4C65257}"/>
              </a:ext>
            </a:extLst>
          </p:cNvPr>
          <p:cNvSpPr txBox="1"/>
          <p:nvPr/>
        </p:nvSpPr>
        <p:spPr>
          <a:xfrm>
            <a:off x="2659380" y="4745274"/>
            <a:ext cx="6004560" cy="276999"/>
          </a:xfrm>
          <a:prstGeom prst="rect">
            <a:avLst/>
          </a:prstGeom>
          <a:noFill/>
        </p:spPr>
        <p:txBody>
          <a:bodyPr wrap="square">
            <a:spAutoFit/>
          </a:bodyPr>
          <a:lstStyle/>
          <a:p>
            <a:r>
              <a:rPr lang="en-GB" sz="1200" b="0" i="0" dirty="0">
                <a:solidFill>
                  <a:srgbClr val="333132"/>
                </a:solidFill>
                <a:effectLst/>
                <a:latin typeface="Proxima Nova Subset"/>
              </a:rPr>
              <a:t>Image source: https://commons.wikimedia.org/wiki/File:Egocentric_Network.png</a:t>
            </a:r>
            <a:endParaRPr lang="en-GB" sz="1200" dirty="0"/>
          </a:p>
        </p:txBody>
      </p:sp>
    </p:spTree>
    <p:extLst>
      <p:ext uri="{BB962C8B-B14F-4D97-AF65-F5344CB8AC3E}">
        <p14:creationId xmlns:p14="http://schemas.microsoft.com/office/powerpoint/2010/main" val="64921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D082D526-6AA5-88C8-5F9F-5D4DA97C6606}"/>
              </a:ext>
            </a:extLst>
          </p:cNvPr>
          <p:cNvSpPr>
            <a:spLocks noGrp="1" noChangeArrowheads="1"/>
          </p:cNvSpPr>
          <p:nvPr>
            <p:ph type="title"/>
          </p:nvPr>
        </p:nvSpPr>
        <p:spPr/>
        <p:txBody>
          <a:bodyPr/>
          <a:lstStyle/>
          <a:p>
            <a:r>
              <a:rPr lang="en-GB" altLang="en-US" dirty="0"/>
              <a:t>Analysis of ego networks</a:t>
            </a:r>
          </a:p>
        </p:txBody>
      </p:sp>
      <p:sp>
        <p:nvSpPr>
          <p:cNvPr id="4" name="Content Placeholder 3">
            <a:extLst>
              <a:ext uri="{FF2B5EF4-FFF2-40B4-BE49-F238E27FC236}">
                <a16:creationId xmlns:a16="http://schemas.microsoft.com/office/drawing/2014/main" id="{A3377395-27F6-88E2-1DB5-3A4105662A99}"/>
              </a:ext>
            </a:extLst>
          </p:cNvPr>
          <p:cNvSpPr>
            <a:spLocks noGrp="1"/>
          </p:cNvSpPr>
          <p:nvPr>
            <p:ph sz="quarter" idx="12"/>
          </p:nvPr>
        </p:nvSpPr>
        <p:spPr/>
        <p:txBody>
          <a:bodyPr>
            <a:normAutofit/>
          </a:bodyPr>
          <a:lstStyle/>
          <a:p>
            <a:r>
              <a:rPr lang="en-GB" dirty="0"/>
              <a:t>Used to sample from a larger group or network:</a:t>
            </a:r>
          </a:p>
          <a:p>
            <a:pPr lvl="1"/>
            <a:r>
              <a:rPr lang="en-GB" dirty="0"/>
              <a:t>If the full network is too large to analyse as a whole</a:t>
            </a:r>
          </a:p>
          <a:p>
            <a:pPr lvl="1"/>
            <a:r>
              <a:rPr lang="en-GB" dirty="0"/>
              <a:t>If the full network is not sufficiently connected and so cannot easily be traced</a:t>
            </a:r>
          </a:p>
          <a:p>
            <a:r>
              <a:rPr lang="en-GB" dirty="0"/>
              <a:t>Popular in studies of social integration such as migration</a:t>
            </a:r>
          </a:p>
        </p:txBody>
      </p:sp>
      <p:sp>
        <p:nvSpPr>
          <p:cNvPr id="2" name="Content Placeholder 1">
            <a:extLst>
              <a:ext uri="{FF2B5EF4-FFF2-40B4-BE49-F238E27FC236}">
                <a16:creationId xmlns:a16="http://schemas.microsoft.com/office/drawing/2014/main" id="{D213CC65-8494-F69C-1A0F-4DA2E5953FCA}"/>
              </a:ext>
            </a:extLst>
          </p:cNvPr>
          <p:cNvSpPr>
            <a:spLocks noGrp="1"/>
          </p:cNvSpPr>
          <p:nvPr>
            <p:ph sz="quarter" idx="13"/>
          </p:nvPr>
        </p:nvSpPr>
        <p:spPr/>
        <p:txBody>
          <a:bodyPr>
            <a:normAutofit/>
          </a:bodyPr>
          <a:lstStyle/>
          <a:p>
            <a:r>
              <a:rPr lang="en-GB" dirty="0" err="1"/>
              <a:t>Podolny</a:t>
            </a:r>
            <a:r>
              <a:rPr lang="en-GB" dirty="0"/>
              <a:t> and Barren (1997) studied career progression</a:t>
            </a:r>
          </a:p>
          <a:p>
            <a:pPr lvl="1"/>
            <a:r>
              <a:rPr lang="en-GB" dirty="0"/>
              <a:t>Collected workplace ego-networks for 658 employees at the same firm</a:t>
            </a:r>
          </a:p>
          <a:p>
            <a:pPr lvl="1"/>
            <a:r>
              <a:rPr lang="en-GB" dirty="0"/>
              <a:t>People with large, sparse networks of informal ties promoted more often and to higher levels</a:t>
            </a:r>
          </a:p>
        </p:txBody>
      </p:sp>
      <p:sp>
        <p:nvSpPr>
          <p:cNvPr id="47108" name="AutoShape 5" descr="Related image">
            <a:extLst>
              <a:ext uri="{FF2B5EF4-FFF2-40B4-BE49-F238E27FC236}">
                <a16:creationId xmlns:a16="http://schemas.microsoft.com/office/drawing/2014/main" id="{0CDACD13-0740-17B1-EB86-5D95506B98F6}"/>
              </a:ext>
            </a:extLst>
          </p:cNvPr>
          <p:cNvSpPr>
            <a:spLocks noChangeAspect="1" noChangeArrowheads="1"/>
          </p:cNvSpPr>
          <p:nvPr/>
        </p:nvSpPr>
        <p:spPr bwMode="auto">
          <a:xfrm>
            <a:off x="4457700" y="24574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latin typeface="Verdana" panose="020B0604030504040204" pitchFamily="34" charset="0"/>
            </a:endParaRPr>
          </a:p>
        </p:txBody>
      </p:sp>
      <p:sp>
        <p:nvSpPr>
          <p:cNvPr id="47109" name="AutoShape 7" descr="Related image">
            <a:extLst>
              <a:ext uri="{FF2B5EF4-FFF2-40B4-BE49-F238E27FC236}">
                <a16:creationId xmlns:a16="http://schemas.microsoft.com/office/drawing/2014/main" id="{4ED6DA57-1AA5-9765-B65F-7420267602B0}"/>
              </a:ext>
            </a:extLst>
          </p:cNvPr>
          <p:cNvSpPr>
            <a:spLocks noChangeAspect="1" noChangeArrowheads="1"/>
          </p:cNvSpPr>
          <p:nvPr/>
        </p:nvSpPr>
        <p:spPr bwMode="auto">
          <a:xfrm>
            <a:off x="4572000" y="25717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latin typeface="Verdana" panose="020B0604030504040204" pitchFamily="34" charset="0"/>
            </a:endParaRPr>
          </a:p>
        </p:txBody>
      </p:sp>
      <p:sp>
        <p:nvSpPr>
          <p:cNvPr id="5" name="TextBox 4">
            <a:extLst>
              <a:ext uri="{FF2B5EF4-FFF2-40B4-BE49-F238E27FC236}">
                <a16:creationId xmlns:a16="http://schemas.microsoft.com/office/drawing/2014/main" id="{9C734269-3504-12CB-CD25-AFAACA0EEE7B}"/>
              </a:ext>
            </a:extLst>
          </p:cNvPr>
          <p:cNvSpPr txBox="1"/>
          <p:nvPr/>
        </p:nvSpPr>
        <p:spPr>
          <a:xfrm>
            <a:off x="4715259" y="3493027"/>
            <a:ext cx="4095198" cy="646331"/>
          </a:xfrm>
          <a:prstGeom prst="rect">
            <a:avLst/>
          </a:prstGeom>
          <a:noFill/>
        </p:spPr>
        <p:txBody>
          <a:bodyPr wrap="square">
            <a:spAutoFit/>
          </a:bodyPr>
          <a:lstStyle/>
          <a:p>
            <a:r>
              <a:rPr lang="en-GB" sz="1200" dirty="0"/>
              <a:t>Joel M. </a:t>
            </a:r>
            <a:r>
              <a:rPr lang="en-GB" sz="1200" dirty="0" err="1"/>
              <a:t>Podolny</a:t>
            </a:r>
            <a:r>
              <a:rPr lang="en-GB" sz="1200" dirty="0"/>
              <a:t> and James N. Baron “Resources and Relationships: Social Networks and Mobility in the Workplace,” American Sociological Review, 62(5), pp 673-693</a:t>
            </a:r>
          </a:p>
        </p:txBody>
      </p:sp>
    </p:spTree>
    <p:extLst>
      <p:ext uri="{BB962C8B-B14F-4D97-AF65-F5344CB8AC3E}">
        <p14:creationId xmlns:p14="http://schemas.microsoft.com/office/powerpoint/2010/main" val="2886419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7A10A1DD-68F1-297D-E601-545520C96ECE}"/>
              </a:ext>
            </a:extLst>
          </p:cNvPr>
          <p:cNvSpPr>
            <a:spLocks noGrp="1" noChangeArrowheads="1"/>
          </p:cNvSpPr>
          <p:nvPr>
            <p:ph type="title"/>
          </p:nvPr>
        </p:nvSpPr>
        <p:spPr/>
        <p:txBody>
          <a:bodyPr/>
          <a:lstStyle/>
          <a:p>
            <a:r>
              <a:rPr lang="en-GB" altLang="en-US" dirty="0"/>
              <a:t>Relationships between alters critical for ego-networks</a:t>
            </a:r>
          </a:p>
        </p:txBody>
      </p:sp>
      <p:sp>
        <p:nvSpPr>
          <p:cNvPr id="2" name="Content Placeholder 1">
            <a:extLst>
              <a:ext uri="{FF2B5EF4-FFF2-40B4-BE49-F238E27FC236}">
                <a16:creationId xmlns:a16="http://schemas.microsoft.com/office/drawing/2014/main" id="{DE14C3AF-4A05-9615-480A-3B24EA7D2056}"/>
              </a:ext>
            </a:extLst>
          </p:cNvPr>
          <p:cNvSpPr>
            <a:spLocks noGrp="1"/>
          </p:cNvSpPr>
          <p:nvPr>
            <p:ph sz="quarter" idx="11"/>
          </p:nvPr>
        </p:nvSpPr>
        <p:spPr/>
        <p:txBody>
          <a:bodyPr>
            <a:normAutofit lnSpcReduction="10000"/>
          </a:bodyPr>
          <a:lstStyle/>
          <a:p>
            <a:r>
              <a:rPr lang="en-GB" dirty="0"/>
              <a:t>Primary data collection uses Name Interpreters</a:t>
            </a:r>
          </a:p>
          <a:p>
            <a:pPr lvl="1"/>
            <a:r>
              <a:rPr lang="en-GB" dirty="0"/>
              <a:t>Understand how the people named connect with each other</a:t>
            </a:r>
          </a:p>
          <a:p>
            <a:r>
              <a:rPr lang="en-GB" dirty="0"/>
              <a:t>For example: “Please think about the relations between the people you just mentioned. Some of them may be total strangers in the sense they wouldn’t recognise each other if they bumped into each other on the street.  Others may be especially close, as close or closer as they are to you. First, think about NAME1 and NAME2.  Are they total strangers?  Are they especially close?”</a:t>
            </a:r>
          </a:p>
          <a:p>
            <a:endParaRPr lang="en-GB" dirty="0"/>
          </a:p>
        </p:txBody>
      </p:sp>
      <p:sp>
        <p:nvSpPr>
          <p:cNvPr id="53252" name="AutoShape 5" descr="Related image">
            <a:extLst>
              <a:ext uri="{FF2B5EF4-FFF2-40B4-BE49-F238E27FC236}">
                <a16:creationId xmlns:a16="http://schemas.microsoft.com/office/drawing/2014/main" id="{C6C75F52-1206-74CD-D269-D241923379C8}"/>
              </a:ext>
            </a:extLst>
          </p:cNvPr>
          <p:cNvSpPr>
            <a:spLocks noChangeAspect="1" noChangeArrowheads="1"/>
          </p:cNvSpPr>
          <p:nvPr/>
        </p:nvSpPr>
        <p:spPr bwMode="auto">
          <a:xfrm>
            <a:off x="4457700" y="24574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latin typeface="Verdana" panose="020B0604030504040204" pitchFamily="34" charset="0"/>
            </a:endParaRPr>
          </a:p>
        </p:txBody>
      </p:sp>
      <p:sp>
        <p:nvSpPr>
          <p:cNvPr id="53253" name="AutoShape 7" descr="Related image">
            <a:extLst>
              <a:ext uri="{FF2B5EF4-FFF2-40B4-BE49-F238E27FC236}">
                <a16:creationId xmlns:a16="http://schemas.microsoft.com/office/drawing/2014/main" id="{684126D1-EB70-4DCB-B211-01E029030AFA}"/>
              </a:ext>
            </a:extLst>
          </p:cNvPr>
          <p:cNvSpPr>
            <a:spLocks noChangeAspect="1" noChangeArrowheads="1"/>
          </p:cNvSpPr>
          <p:nvPr/>
        </p:nvSpPr>
        <p:spPr bwMode="auto">
          <a:xfrm>
            <a:off x="4572000" y="25717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latin typeface="Verdana" panose="020B0604030504040204" pitchFamily="34" charset="0"/>
            </a:endParaRPr>
          </a:p>
        </p:txBody>
      </p:sp>
      <p:sp>
        <p:nvSpPr>
          <p:cNvPr id="4" name="TextBox 3">
            <a:extLst>
              <a:ext uri="{FF2B5EF4-FFF2-40B4-BE49-F238E27FC236}">
                <a16:creationId xmlns:a16="http://schemas.microsoft.com/office/drawing/2014/main" id="{F64F0CEA-A867-1683-D4F4-63AE5C31D3C3}"/>
              </a:ext>
            </a:extLst>
          </p:cNvPr>
          <p:cNvSpPr txBox="1"/>
          <p:nvPr/>
        </p:nvSpPr>
        <p:spPr>
          <a:xfrm>
            <a:off x="266092" y="3919509"/>
            <a:ext cx="4251278" cy="276999"/>
          </a:xfrm>
          <a:prstGeom prst="rect">
            <a:avLst/>
          </a:prstGeom>
          <a:noFill/>
        </p:spPr>
        <p:txBody>
          <a:bodyPr wrap="square">
            <a:spAutoFit/>
          </a:bodyPr>
          <a:lstStyle/>
          <a:p>
            <a:r>
              <a:rPr lang="en-GB" sz="1200" dirty="0"/>
              <a:t>(General Social Survey, 1985; cited in </a:t>
            </a:r>
            <a:r>
              <a:rPr lang="en-GB" sz="1200" dirty="0" err="1"/>
              <a:t>Knoke</a:t>
            </a:r>
            <a:r>
              <a:rPr lang="en-GB" sz="1200" dirty="0"/>
              <a:t> and Yang, 2008: 21)</a:t>
            </a:r>
          </a:p>
        </p:txBody>
      </p:sp>
      <p:pic>
        <p:nvPicPr>
          <p:cNvPr id="8" name="Picture 7">
            <a:extLst>
              <a:ext uri="{FF2B5EF4-FFF2-40B4-BE49-F238E27FC236}">
                <a16:creationId xmlns:a16="http://schemas.microsoft.com/office/drawing/2014/main" id="{BC2E77D5-7C93-2845-B5F9-2331BB5AEBDC}"/>
              </a:ext>
            </a:extLst>
          </p:cNvPr>
          <p:cNvPicPr>
            <a:picLocks noChangeAspect="1"/>
          </p:cNvPicPr>
          <p:nvPr/>
        </p:nvPicPr>
        <p:blipFill>
          <a:blip r:embed="rId3"/>
          <a:stretch>
            <a:fillRect/>
          </a:stretch>
        </p:blipFill>
        <p:spPr>
          <a:xfrm>
            <a:off x="6324231" y="916370"/>
            <a:ext cx="2597006" cy="4008766"/>
          </a:xfrm>
          <a:prstGeom prst="rect">
            <a:avLst/>
          </a:prstGeom>
        </p:spPr>
      </p:pic>
      <p:sp>
        <p:nvSpPr>
          <p:cNvPr id="10" name="TextBox 9">
            <a:extLst>
              <a:ext uri="{FF2B5EF4-FFF2-40B4-BE49-F238E27FC236}">
                <a16:creationId xmlns:a16="http://schemas.microsoft.com/office/drawing/2014/main" id="{3F295F2D-317F-2164-9767-11DB3F569021}"/>
              </a:ext>
            </a:extLst>
          </p:cNvPr>
          <p:cNvSpPr txBox="1"/>
          <p:nvPr/>
        </p:nvSpPr>
        <p:spPr>
          <a:xfrm>
            <a:off x="3020748" y="4347196"/>
            <a:ext cx="5376838" cy="461665"/>
          </a:xfrm>
          <a:prstGeom prst="rect">
            <a:avLst/>
          </a:prstGeom>
          <a:noFill/>
        </p:spPr>
        <p:txBody>
          <a:bodyPr wrap="square">
            <a:spAutoFit/>
          </a:bodyPr>
          <a:lstStyle/>
          <a:p>
            <a:r>
              <a:rPr lang="en-GB" sz="1200" dirty="0"/>
              <a:t>McAlpine</a:t>
            </a:r>
            <a:r>
              <a:rPr lang="en-GB" sz="1200"/>
              <a:t>, AM </a:t>
            </a:r>
            <a:r>
              <a:rPr lang="en-GB" sz="1200" dirty="0"/>
              <a:t>(</a:t>
            </a:r>
            <a:r>
              <a:rPr lang="en-GB" sz="1200"/>
              <a:t>2021). </a:t>
            </a:r>
            <a:r>
              <a:rPr lang="en-GB" sz="1200" dirty="0"/>
              <a:t>Mediated labour migration in the Myanmar-Thailand corridor and precarious outcomes (PhD thesis LSHTM). doi: 10.17037/PUBS.04664161</a:t>
            </a:r>
          </a:p>
        </p:txBody>
      </p:sp>
    </p:spTree>
    <p:extLst>
      <p:ext uri="{BB962C8B-B14F-4D97-AF65-F5344CB8AC3E}">
        <p14:creationId xmlns:p14="http://schemas.microsoft.com/office/powerpoint/2010/main" val="3856391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FA78-5E80-F611-CCBB-9684ACE6950D}"/>
              </a:ext>
            </a:extLst>
          </p:cNvPr>
          <p:cNvSpPr>
            <a:spLocks noGrp="1"/>
          </p:cNvSpPr>
          <p:nvPr>
            <p:ph type="title"/>
          </p:nvPr>
        </p:nvSpPr>
        <p:spPr/>
        <p:txBody>
          <a:bodyPr/>
          <a:lstStyle/>
          <a:p>
            <a:r>
              <a:rPr lang="en-GB" dirty="0"/>
              <a:t>Our focus: whole network (socio-centric) analysis</a:t>
            </a:r>
          </a:p>
        </p:txBody>
      </p:sp>
      <p:pic>
        <p:nvPicPr>
          <p:cNvPr id="4" name="Picture 3">
            <a:extLst>
              <a:ext uri="{FF2B5EF4-FFF2-40B4-BE49-F238E27FC236}">
                <a16:creationId xmlns:a16="http://schemas.microsoft.com/office/drawing/2014/main" id="{74041153-A516-3A27-B38B-A4B47E6A0B60}"/>
              </a:ext>
            </a:extLst>
          </p:cNvPr>
          <p:cNvPicPr>
            <a:picLocks noChangeAspect="1"/>
          </p:cNvPicPr>
          <p:nvPr/>
        </p:nvPicPr>
        <p:blipFill>
          <a:blip r:embed="rId2"/>
          <a:stretch>
            <a:fillRect/>
          </a:stretch>
        </p:blipFill>
        <p:spPr>
          <a:xfrm>
            <a:off x="468380" y="1004605"/>
            <a:ext cx="3811206" cy="3134290"/>
          </a:xfrm>
          <a:prstGeom prst="rect">
            <a:avLst/>
          </a:prstGeom>
        </p:spPr>
      </p:pic>
      <p:pic>
        <p:nvPicPr>
          <p:cNvPr id="6" name="Picture 5">
            <a:extLst>
              <a:ext uri="{FF2B5EF4-FFF2-40B4-BE49-F238E27FC236}">
                <a16:creationId xmlns:a16="http://schemas.microsoft.com/office/drawing/2014/main" id="{56C2EC28-95E7-C6F7-AB73-88F2F8E5BE9B}"/>
              </a:ext>
            </a:extLst>
          </p:cNvPr>
          <p:cNvPicPr>
            <a:picLocks noChangeAspect="1"/>
          </p:cNvPicPr>
          <p:nvPr/>
        </p:nvPicPr>
        <p:blipFill>
          <a:blip r:embed="rId3"/>
          <a:stretch>
            <a:fillRect/>
          </a:stretch>
        </p:blipFill>
        <p:spPr>
          <a:xfrm>
            <a:off x="4864416" y="770681"/>
            <a:ext cx="3047221" cy="4215869"/>
          </a:xfrm>
          <a:prstGeom prst="rect">
            <a:avLst/>
          </a:prstGeom>
        </p:spPr>
      </p:pic>
      <p:cxnSp>
        <p:nvCxnSpPr>
          <p:cNvPr id="9" name="Straight Connector 8">
            <a:extLst>
              <a:ext uri="{FF2B5EF4-FFF2-40B4-BE49-F238E27FC236}">
                <a16:creationId xmlns:a16="http://schemas.microsoft.com/office/drawing/2014/main" id="{348B967F-2353-CFA5-CB7C-D89935243409}"/>
              </a:ext>
            </a:extLst>
          </p:cNvPr>
          <p:cNvCxnSpPr>
            <a:cxnSpLocks/>
          </p:cNvCxnSpPr>
          <p:nvPr/>
        </p:nvCxnSpPr>
        <p:spPr>
          <a:xfrm>
            <a:off x="7399846" y="1630908"/>
            <a:ext cx="5117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576F296-36A0-2810-7711-4CBD79297613}"/>
              </a:ext>
            </a:extLst>
          </p:cNvPr>
          <p:cNvCxnSpPr>
            <a:cxnSpLocks/>
          </p:cNvCxnSpPr>
          <p:nvPr/>
        </p:nvCxnSpPr>
        <p:spPr>
          <a:xfrm>
            <a:off x="7399845" y="1783308"/>
            <a:ext cx="511791"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EDDD080-3F88-BD29-CABC-9FDE4C3E1327}"/>
              </a:ext>
            </a:extLst>
          </p:cNvPr>
          <p:cNvSpPr txBox="1"/>
          <p:nvPr/>
        </p:nvSpPr>
        <p:spPr>
          <a:xfrm>
            <a:off x="7923170" y="1492408"/>
            <a:ext cx="752450" cy="276999"/>
          </a:xfrm>
          <a:prstGeom prst="rect">
            <a:avLst/>
          </a:prstGeom>
          <a:noFill/>
        </p:spPr>
        <p:txBody>
          <a:bodyPr wrap="none" rtlCol="0">
            <a:spAutoFit/>
          </a:bodyPr>
          <a:lstStyle/>
          <a:p>
            <a:r>
              <a:rPr lang="en-GB" sz="1200" dirty="0"/>
              <a:t>Marriage</a:t>
            </a:r>
          </a:p>
        </p:txBody>
      </p:sp>
      <p:sp>
        <p:nvSpPr>
          <p:cNvPr id="13" name="TextBox 12">
            <a:extLst>
              <a:ext uri="{FF2B5EF4-FFF2-40B4-BE49-F238E27FC236}">
                <a16:creationId xmlns:a16="http://schemas.microsoft.com/office/drawing/2014/main" id="{112DB99D-8B83-01CA-67A0-72A146B435DD}"/>
              </a:ext>
            </a:extLst>
          </p:cNvPr>
          <p:cNvSpPr txBox="1"/>
          <p:nvPr/>
        </p:nvSpPr>
        <p:spPr>
          <a:xfrm>
            <a:off x="7923169" y="1630907"/>
            <a:ext cx="723275" cy="276999"/>
          </a:xfrm>
          <a:prstGeom prst="rect">
            <a:avLst/>
          </a:prstGeom>
          <a:noFill/>
        </p:spPr>
        <p:txBody>
          <a:bodyPr wrap="none" rtlCol="0">
            <a:spAutoFit/>
          </a:bodyPr>
          <a:lstStyle/>
          <a:p>
            <a:r>
              <a:rPr lang="en-GB" sz="1200" dirty="0"/>
              <a:t>Business</a:t>
            </a:r>
          </a:p>
        </p:txBody>
      </p:sp>
      <p:sp>
        <p:nvSpPr>
          <p:cNvPr id="14" name="Multiplication Sign 13">
            <a:extLst>
              <a:ext uri="{FF2B5EF4-FFF2-40B4-BE49-F238E27FC236}">
                <a16:creationId xmlns:a16="http://schemas.microsoft.com/office/drawing/2014/main" id="{C6896434-45D2-A9E2-D4AE-013594045047}"/>
              </a:ext>
            </a:extLst>
          </p:cNvPr>
          <p:cNvSpPr/>
          <p:nvPr/>
        </p:nvSpPr>
        <p:spPr>
          <a:xfrm>
            <a:off x="1841345" y="1304909"/>
            <a:ext cx="2449773" cy="2533681"/>
          </a:xfrm>
          <a:prstGeom prst="mathMultiply">
            <a:avLst/>
          </a:prstGeom>
          <a:solidFill>
            <a:srgbClr val="AF0822">
              <a:alpha val="6980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7445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D0CD100-CB13-8512-7496-7F1402B1D8CC}"/>
              </a:ext>
            </a:extLst>
          </p:cNvPr>
          <p:cNvSpPr>
            <a:spLocks noGrp="1"/>
          </p:cNvSpPr>
          <p:nvPr>
            <p:ph sz="quarter" idx="11"/>
          </p:nvPr>
        </p:nvSpPr>
        <p:spPr/>
        <p:txBody>
          <a:bodyPr/>
          <a:lstStyle/>
          <a:p>
            <a:r>
              <a:rPr lang="en-GB" dirty="0"/>
              <a:t>Centrality: Influence within network</a:t>
            </a:r>
          </a:p>
        </p:txBody>
      </p:sp>
      <p:pic>
        <p:nvPicPr>
          <p:cNvPr id="2" name="Picture 1">
            <a:extLst>
              <a:ext uri="{FF2B5EF4-FFF2-40B4-BE49-F238E27FC236}">
                <a16:creationId xmlns:a16="http://schemas.microsoft.com/office/drawing/2014/main" id="{0022CCEB-8D6E-5413-6AF9-56335F6B82B6}"/>
              </a:ext>
            </a:extLst>
          </p:cNvPr>
          <p:cNvPicPr>
            <a:picLocks noChangeAspect="1"/>
          </p:cNvPicPr>
          <p:nvPr/>
        </p:nvPicPr>
        <p:blipFill rotWithShape="1">
          <a:blip r:embed="rId2">
            <a:clrChange>
              <a:clrFrom>
                <a:srgbClr val="FFFFFF"/>
              </a:clrFrom>
              <a:clrTo>
                <a:srgbClr val="FFFFFF">
                  <a:alpha val="0"/>
                </a:srgbClr>
              </a:clrTo>
            </a:clrChange>
          </a:blip>
          <a:srcRect l="1220" t="3211" r="53592" b="3743"/>
          <a:stretch/>
        </p:blipFill>
        <p:spPr>
          <a:xfrm>
            <a:off x="4478664" y="226977"/>
            <a:ext cx="3378825" cy="2191670"/>
          </a:xfrm>
          <a:prstGeom prst="rect">
            <a:avLst/>
          </a:prstGeom>
        </p:spPr>
      </p:pic>
      <p:pic>
        <p:nvPicPr>
          <p:cNvPr id="3" name="Picture 2">
            <a:extLst>
              <a:ext uri="{FF2B5EF4-FFF2-40B4-BE49-F238E27FC236}">
                <a16:creationId xmlns:a16="http://schemas.microsoft.com/office/drawing/2014/main" id="{F95D0D91-9BC2-9561-6F92-6C0889D605C4}"/>
              </a:ext>
            </a:extLst>
          </p:cNvPr>
          <p:cNvPicPr>
            <a:picLocks noChangeAspect="1"/>
          </p:cNvPicPr>
          <p:nvPr/>
        </p:nvPicPr>
        <p:blipFill rotWithShape="1">
          <a:blip r:embed="rId2"/>
          <a:srcRect l="50830" t="4010" r="318" b="2944"/>
          <a:stretch/>
        </p:blipFill>
        <p:spPr>
          <a:xfrm>
            <a:off x="4533301" y="2644897"/>
            <a:ext cx="3269552" cy="1961731"/>
          </a:xfrm>
          <a:prstGeom prst="rect">
            <a:avLst/>
          </a:prstGeom>
        </p:spPr>
      </p:pic>
    </p:spTree>
    <p:extLst>
      <p:ext uri="{BB962C8B-B14F-4D97-AF65-F5344CB8AC3E}">
        <p14:creationId xmlns:p14="http://schemas.microsoft.com/office/powerpoint/2010/main" val="163561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Centrality</a:t>
            </a:r>
          </a:p>
        </p:txBody>
      </p:sp>
      <p:sp>
        <p:nvSpPr>
          <p:cNvPr id="3" name="Content Placeholder 2"/>
          <p:cNvSpPr>
            <a:spLocks noGrp="1"/>
          </p:cNvSpPr>
          <p:nvPr>
            <p:ph sz="quarter" idx="11"/>
          </p:nvPr>
        </p:nvSpPr>
        <p:spPr>
          <a:xfrm>
            <a:off x="621553" y="1224708"/>
            <a:ext cx="4660916" cy="2914650"/>
          </a:xfrm>
        </p:spPr>
        <p:txBody>
          <a:bodyPr>
            <a:normAutofit fontScale="92500" lnSpcReduction="20000"/>
          </a:bodyPr>
          <a:lstStyle/>
          <a:p>
            <a:r>
              <a:rPr lang="en-AU" dirty="0"/>
              <a:t>Centrality is a NODE level attribute</a:t>
            </a:r>
          </a:p>
          <a:p>
            <a:endParaRPr lang="en-AU" dirty="0"/>
          </a:p>
          <a:p>
            <a:r>
              <a:rPr lang="en-AU" dirty="0"/>
              <a:t>Concerns each node’s influence within a network</a:t>
            </a:r>
          </a:p>
          <a:p>
            <a:pPr lvl="1"/>
            <a:r>
              <a:rPr lang="en-AU" dirty="0"/>
              <a:t>common measures are degree, </a:t>
            </a:r>
            <a:r>
              <a:rPr lang="en-AU" dirty="0" err="1"/>
              <a:t>betweenness</a:t>
            </a:r>
            <a:r>
              <a:rPr lang="en-AU" dirty="0"/>
              <a:t> and closeness</a:t>
            </a:r>
          </a:p>
          <a:p>
            <a:pPr lvl="1"/>
            <a:r>
              <a:rPr lang="en-AU" dirty="0"/>
              <a:t>MANY other measures used</a:t>
            </a:r>
          </a:p>
          <a:p>
            <a:endParaRPr lang="en-AU" dirty="0"/>
          </a:p>
          <a:p>
            <a:r>
              <a:rPr lang="en-AU" dirty="0"/>
              <a:t>‘Best’ measure depends on meaning of influence</a:t>
            </a:r>
          </a:p>
          <a:p>
            <a:pPr lvl="1"/>
            <a:r>
              <a:rPr lang="en-AU" dirty="0"/>
              <a:t>eigenvector (and PageRank) accounts for the influence of the connections as well</a:t>
            </a:r>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1220" t="3211" r="53592" b="3743"/>
          <a:stretch/>
        </p:blipFill>
        <p:spPr>
          <a:xfrm>
            <a:off x="5598114" y="1005577"/>
            <a:ext cx="1998222" cy="1296144"/>
          </a:xfrm>
          <a:prstGeom prst="rect">
            <a:avLst/>
          </a:prstGeom>
        </p:spPr>
      </p:pic>
      <p:pic>
        <p:nvPicPr>
          <p:cNvPr id="11" name="Picture 10"/>
          <p:cNvPicPr>
            <a:picLocks noChangeAspect="1"/>
          </p:cNvPicPr>
          <p:nvPr/>
        </p:nvPicPr>
        <p:blipFill rotWithShape="1">
          <a:blip r:embed="rId2"/>
          <a:srcRect l="50830" t="4010" r="318" b="2944"/>
          <a:stretch/>
        </p:blipFill>
        <p:spPr>
          <a:xfrm>
            <a:off x="5544108" y="2409732"/>
            <a:ext cx="2160240" cy="1296144"/>
          </a:xfrm>
          <a:prstGeom prst="rect">
            <a:avLst/>
          </a:prstGeom>
        </p:spPr>
      </p:pic>
      <p:sp>
        <p:nvSpPr>
          <p:cNvPr id="12" name="TextBox 11"/>
          <p:cNvSpPr txBox="1"/>
          <p:nvPr/>
        </p:nvSpPr>
        <p:spPr>
          <a:xfrm>
            <a:off x="5814138" y="710833"/>
            <a:ext cx="1782198" cy="415498"/>
          </a:xfrm>
          <a:prstGeom prst="rect">
            <a:avLst/>
          </a:prstGeom>
          <a:noFill/>
        </p:spPr>
        <p:txBody>
          <a:bodyPr wrap="square" rtlCol="0">
            <a:spAutoFit/>
          </a:bodyPr>
          <a:lstStyle/>
          <a:p>
            <a:pPr marL="0" lvl="2"/>
            <a:r>
              <a:rPr lang="en-AU" sz="1050" dirty="0"/>
              <a:t>Centrality X &gt; centrality Y for all networks shown</a:t>
            </a:r>
          </a:p>
        </p:txBody>
      </p:sp>
      <p:cxnSp>
        <p:nvCxnSpPr>
          <p:cNvPr id="6" name="Straight Arrow Connector 5"/>
          <p:cNvCxnSpPr>
            <a:cxnSpLocks/>
          </p:cNvCxnSpPr>
          <p:nvPr/>
        </p:nvCxnSpPr>
        <p:spPr bwMode="auto">
          <a:xfrm flipV="1">
            <a:off x="3907580" y="2571750"/>
            <a:ext cx="1636528" cy="17145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16290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7DEB-B56B-4777-BA06-1FB4EE2267E4}"/>
              </a:ext>
            </a:extLst>
          </p:cNvPr>
          <p:cNvSpPr>
            <a:spLocks noGrp="1"/>
          </p:cNvSpPr>
          <p:nvPr>
            <p:ph type="title"/>
          </p:nvPr>
        </p:nvSpPr>
        <p:spPr/>
        <p:txBody>
          <a:bodyPr/>
          <a:lstStyle/>
          <a:p>
            <a:r>
              <a:rPr lang="en-GB" dirty="0"/>
              <a:t>Two traditions of network analysis</a:t>
            </a:r>
          </a:p>
        </p:txBody>
      </p:sp>
      <p:sp>
        <p:nvSpPr>
          <p:cNvPr id="3" name="Content Placeholder 2">
            <a:extLst>
              <a:ext uri="{FF2B5EF4-FFF2-40B4-BE49-F238E27FC236}">
                <a16:creationId xmlns:a16="http://schemas.microsoft.com/office/drawing/2014/main" id="{05DA264D-9971-4B65-B6A6-17483CFE447B}"/>
              </a:ext>
            </a:extLst>
          </p:cNvPr>
          <p:cNvSpPr>
            <a:spLocks noGrp="1"/>
          </p:cNvSpPr>
          <p:nvPr>
            <p:ph sz="quarter" idx="12"/>
          </p:nvPr>
        </p:nvSpPr>
        <p:spPr/>
        <p:txBody>
          <a:bodyPr>
            <a:normAutofit/>
          </a:bodyPr>
          <a:lstStyle/>
          <a:p>
            <a:r>
              <a:rPr lang="en-GB" dirty="0"/>
              <a:t>Social Network Analysis</a:t>
            </a:r>
          </a:p>
          <a:p>
            <a:pPr lvl="1"/>
            <a:r>
              <a:rPr lang="en-GB" dirty="0"/>
              <a:t>Originally sociometry, about 1920s</a:t>
            </a:r>
          </a:p>
          <a:p>
            <a:r>
              <a:rPr lang="en-GB" dirty="0"/>
              <a:t>Focus on specific networks</a:t>
            </a:r>
          </a:p>
          <a:p>
            <a:pPr lvl="1"/>
            <a:r>
              <a:rPr lang="en-GB" dirty="0"/>
              <a:t>Meaning of pattern of relationship</a:t>
            </a:r>
          </a:p>
          <a:p>
            <a:pPr lvl="1"/>
            <a:r>
              <a:rPr lang="en-GB" dirty="0"/>
              <a:t>How influence is exerted</a:t>
            </a:r>
          </a:p>
          <a:p>
            <a:r>
              <a:rPr lang="en-GB" dirty="0"/>
              <a:t>Terminology of: actors, ties, links, arcs</a:t>
            </a:r>
          </a:p>
        </p:txBody>
      </p:sp>
      <p:sp>
        <p:nvSpPr>
          <p:cNvPr id="11" name="Content Placeholder 10">
            <a:extLst>
              <a:ext uri="{FF2B5EF4-FFF2-40B4-BE49-F238E27FC236}">
                <a16:creationId xmlns:a16="http://schemas.microsoft.com/office/drawing/2014/main" id="{C0CFA344-3ECD-46D1-A0C7-756E4C568253}"/>
              </a:ext>
            </a:extLst>
          </p:cNvPr>
          <p:cNvSpPr>
            <a:spLocks noGrp="1"/>
          </p:cNvSpPr>
          <p:nvPr>
            <p:ph sz="quarter" idx="13"/>
          </p:nvPr>
        </p:nvSpPr>
        <p:spPr/>
        <p:txBody>
          <a:bodyPr/>
          <a:lstStyle/>
          <a:p>
            <a:r>
              <a:rPr lang="en-GB" dirty="0"/>
              <a:t>Mathematics: Graph Theory (1950s)</a:t>
            </a:r>
          </a:p>
          <a:p>
            <a:r>
              <a:rPr lang="en-GB" dirty="0"/>
              <a:t>Other: Network Science (1980s)</a:t>
            </a:r>
          </a:p>
          <a:p>
            <a:r>
              <a:rPr lang="en-GB" dirty="0"/>
              <a:t>Focus on properties of networks</a:t>
            </a:r>
          </a:p>
          <a:p>
            <a:r>
              <a:rPr lang="en-GB" dirty="0"/>
              <a:t>Terminology of: vertices, nodes, edges</a:t>
            </a:r>
          </a:p>
        </p:txBody>
      </p:sp>
      <p:sp>
        <p:nvSpPr>
          <p:cNvPr id="6" name="Content Placeholder 5">
            <a:extLst>
              <a:ext uri="{FF2B5EF4-FFF2-40B4-BE49-F238E27FC236}">
                <a16:creationId xmlns:a16="http://schemas.microsoft.com/office/drawing/2014/main" id="{882C1097-E479-4BF8-9728-74F19BBE3DDA}"/>
              </a:ext>
            </a:extLst>
          </p:cNvPr>
          <p:cNvSpPr>
            <a:spLocks noGrp="1"/>
          </p:cNvSpPr>
          <p:nvPr>
            <p:ph sz="quarter" idx="14"/>
          </p:nvPr>
        </p:nvSpPr>
        <p:spPr/>
        <p:txBody>
          <a:bodyPr/>
          <a:lstStyle/>
          <a:p>
            <a:r>
              <a:rPr lang="en-GB"/>
              <a:t>Social Sciences</a:t>
            </a:r>
            <a:endParaRPr lang="en-GB" dirty="0"/>
          </a:p>
        </p:txBody>
      </p:sp>
      <p:sp>
        <p:nvSpPr>
          <p:cNvPr id="12" name="Content Placeholder 11">
            <a:extLst>
              <a:ext uri="{FF2B5EF4-FFF2-40B4-BE49-F238E27FC236}">
                <a16:creationId xmlns:a16="http://schemas.microsoft.com/office/drawing/2014/main" id="{1CD25F22-40F5-4886-B704-4F18D25912F0}"/>
              </a:ext>
            </a:extLst>
          </p:cNvPr>
          <p:cNvSpPr>
            <a:spLocks noGrp="1"/>
          </p:cNvSpPr>
          <p:nvPr>
            <p:ph sz="quarter" idx="15"/>
          </p:nvPr>
        </p:nvSpPr>
        <p:spPr/>
        <p:txBody>
          <a:bodyPr/>
          <a:lstStyle/>
          <a:p>
            <a:r>
              <a:rPr lang="en-GB" dirty="0"/>
              <a:t>Mathematical Sciences</a:t>
            </a:r>
          </a:p>
        </p:txBody>
      </p:sp>
    </p:spTree>
    <p:extLst>
      <p:ext uri="{BB962C8B-B14F-4D97-AF65-F5344CB8AC3E}">
        <p14:creationId xmlns:p14="http://schemas.microsoft.com/office/powerpoint/2010/main" val="386820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F026-F909-4174-B12E-84E3898A89EF}"/>
              </a:ext>
            </a:extLst>
          </p:cNvPr>
          <p:cNvSpPr>
            <a:spLocks noGrp="1"/>
          </p:cNvSpPr>
          <p:nvPr>
            <p:ph type="title"/>
          </p:nvPr>
        </p:nvSpPr>
        <p:spPr/>
        <p:txBody>
          <a:bodyPr/>
          <a:lstStyle/>
          <a:p>
            <a:r>
              <a:rPr lang="en-GB" dirty="0"/>
              <a:t>Properties of nodes</a:t>
            </a:r>
          </a:p>
        </p:txBody>
      </p:sp>
      <p:sp>
        <p:nvSpPr>
          <p:cNvPr id="7" name="Content Placeholder 6">
            <a:extLst>
              <a:ext uri="{FF2B5EF4-FFF2-40B4-BE49-F238E27FC236}">
                <a16:creationId xmlns:a16="http://schemas.microsoft.com/office/drawing/2014/main" id="{73275AC9-AEA4-40DC-A332-210E0461123F}"/>
              </a:ext>
            </a:extLst>
          </p:cNvPr>
          <p:cNvSpPr>
            <a:spLocks noGrp="1"/>
          </p:cNvSpPr>
          <p:nvPr>
            <p:ph sz="quarter" idx="12"/>
          </p:nvPr>
        </p:nvSpPr>
        <p:spPr/>
        <p:txBody>
          <a:bodyPr/>
          <a:lstStyle/>
          <a:p>
            <a:r>
              <a:rPr lang="en-GB" dirty="0"/>
              <a:t>Centrality measures concern different types of importance in the network</a:t>
            </a:r>
          </a:p>
          <a:p>
            <a:pPr lvl="1"/>
            <a:r>
              <a:rPr lang="en-GB" dirty="0"/>
              <a:t>Degree (popularity): number of edges</a:t>
            </a:r>
          </a:p>
          <a:p>
            <a:pPr lvl="1"/>
            <a:r>
              <a:rPr lang="en-GB" dirty="0"/>
              <a:t>Closeness: how far to other nodes</a:t>
            </a:r>
          </a:p>
          <a:p>
            <a:pPr lvl="1"/>
            <a:r>
              <a:rPr lang="en-GB" dirty="0"/>
              <a:t>Betweenness: paths in the network pass through the node</a:t>
            </a:r>
          </a:p>
          <a:p>
            <a:pPr lvl="1"/>
            <a:r>
              <a:rPr lang="en-GB" dirty="0"/>
              <a:t>Spectral (eg eigenvector, PageRank): importance of nodes it is connected to</a:t>
            </a:r>
          </a:p>
        </p:txBody>
      </p:sp>
      <p:sp>
        <p:nvSpPr>
          <p:cNvPr id="8" name="Content Placeholder 7">
            <a:extLst>
              <a:ext uri="{FF2B5EF4-FFF2-40B4-BE49-F238E27FC236}">
                <a16:creationId xmlns:a16="http://schemas.microsoft.com/office/drawing/2014/main" id="{6DFC42B3-EE27-4A48-886D-BBCE416145BC}"/>
              </a:ext>
            </a:extLst>
          </p:cNvPr>
          <p:cNvSpPr>
            <a:spLocks noGrp="1"/>
          </p:cNvSpPr>
          <p:nvPr>
            <p:ph sz="quarter" idx="13"/>
          </p:nvPr>
        </p:nvSpPr>
        <p:spPr/>
        <p:txBody>
          <a:bodyPr/>
          <a:lstStyle/>
          <a:p>
            <a:r>
              <a:rPr lang="en-GB" dirty="0"/>
              <a:t>Typical analysis:</a:t>
            </a:r>
          </a:p>
          <a:p>
            <a:pPr lvl="1"/>
            <a:r>
              <a:rPr lang="en-GB" dirty="0"/>
              <a:t>Identifying nodes with high (low) values and considering their influence</a:t>
            </a:r>
          </a:p>
          <a:p>
            <a:pPr lvl="1"/>
            <a:r>
              <a:rPr lang="en-GB" dirty="0"/>
              <a:t>Comparing node network properties with social capital concepts such as support</a:t>
            </a:r>
          </a:p>
        </p:txBody>
      </p:sp>
    </p:spTree>
    <p:extLst>
      <p:ext uri="{BB962C8B-B14F-4D97-AF65-F5344CB8AC3E}">
        <p14:creationId xmlns:p14="http://schemas.microsoft.com/office/powerpoint/2010/main" val="461348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Node property: degree</a:t>
            </a:r>
          </a:p>
        </p:txBody>
      </p:sp>
      <p:sp>
        <p:nvSpPr>
          <p:cNvPr id="6" name="Content Placeholder 5"/>
          <p:cNvSpPr>
            <a:spLocks noGrp="1"/>
          </p:cNvSpPr>
          <p:nvPr>
            <p:ph sz="quarter" idx="12"/>
          </p:nvPr>
        </p:nvSpPr>
        <p:spPr/>
        <p:txBody>
          <a:bodyPr>
            <a:normAutofit/>
          </a:bodyPr>
          <a:lstStyle/>
          <a:p>
            <a:r>
              <a:rPr lang="en-AU" dirty="0"/>
              <a:t>Number of edges attached (incident) to node</a:t>
            </a:r>
          </a:p>
          <a:p>
            <a:pPr lvl="1"/>
            <a:r>
              <a:rPr lang="en-AU" dirty="0"/>
              <a:t>If directed: in-degree and out-degree</a:t>
            </a:r>
          </a:p>
          <a:p>
            <a:r>
              <a:rPr lang="en-AU" dirty="0"/>
              <a:t>Example: purple node has degree = 4</a:t>
            </a:r>
          </a:p>
        </p:txBody>
      </p:sp>
      <p:pic>
        <p:nvPicPr>
          <p:cNvPr id="7" name="Content Placeholder 6">
            <a:extLst>
              <a:ext uri="{FF2B5EF4-FFF2-40B4-BE49-F238E27FC236}">
                <a16:creationId xmlns:a16="http://schemas.microsoft.com/office/drawing/2014/main" id="{22D0F3C4-DED5-416C-8F82-8CF1DDC41613}"/>
              </a:ext>
            </a:extLst>
          </p:cNvPr>
          <p:cNvPicPr>
            <a:picLocks noGrp="1" noChangeAspect="1"/>
          </p:cNvPicPr>
          <p:nvPr>
            <p:ph sz="quarter" idx="13"/>
          </p:nvPr>
        </p:nvPicPr>
        <p:blipFill rotWithShape="1">
          <a:blip r:embed="rId2"/>
          <a:srcRect l="37625" t="21930" r="31897" b="25753"/>
          <a:stretch/>
        </p:blipFill>
        <p:spPr>
          <a:xfrm>
            <a:off x="5381253" y="1291354"/>
            <a:ext cx="2703622" cy="2703643"/>
          </a:xfrm>
          <a:prstGeom prst="rect">
            <a:avLst/>
          </a:prstGeom>
        </p:spPr>
      </p:pic>
    </p:spTree>
    <p:extLst>
      <p:ext uri="{BB962C8B-B14F-4D97-AF65-F5344CB8AC3E}">
        <p14:creationId xmlns:p14="http://schemas.microsoft.com/office/powerpoint/2010/main" val="1238046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Quiz question</a:t>
            </a:r>
          </a:p>
        </p:txBody>
      </p:sp>
      <p:sp>
        <p:nvSpPr>
          <p:cNvPr id="8" name="Content Placeholder 7"/>
          <p:cNvSpPr>
            <a:spLocks noGrp="1"/>
          </p:cNvSpPr>
          <p:nvPr>
            <p:ph sz="quarter" idx="11"/>
          </p:nvPr>
        </p:nvSpPr>
        <p:spPr/>
        <p:txBody>
          <a:bodyPr>
            <a:normAutofit/>
          </a:bodyPr>
          <a:lstStyle/>
          <a:p>
            <a:r>
              <a:rPr lang="en-AU" dirty="0"/>
              <a:t>In an undirected network with 7 nodes, what is the maximum number of edges possible?</a:t>
            </a:r>
          </a:p>
          <a:p>
            <a:pPr lvl="1"/>
            <a:r>
              <a:rPr lang="en-AU" dirty="0"/>
              <a:t>HINT: Think about how many ‘other’ nodes each node can be connected to</a:t>
            </a:r>
          </a:p>
          <a:p>
            <a:pPr lvl="1"/>
            <a:r>
              <a:rPr lang="en-AU" dirty="0"/>
              <a:t>21</a:t>
            </a:r>
          </a:p>
          <a:p>
            <a:pPr lvl="1"/>
            <a:r>
              <a:rPr lang="en-AU" dirty="0"/>
              <a:t>7 nodes can each connect with the 6 other nodes (7 x 6 = 42)…</a:t>
            </a:r>
          </a:p>
          <a:p>
            <a:pPr lvl="1"/>
            <a:r>
              <a:rPr lang="en-AU" dirty="0"/>
              <a:t>…and the edge AB is also BA for undirected (42 / 2= 21)</a:t>
            </a:r>
          </a:p>
        </p:txBody>
      </p:sp>
    </p:spTree>
    <p:extLst>
      <p:ext uri="{BB962C8B-B14F-4D97-AF65-F5344CB8AC3E}">
        <p14:creationId xmlns:p14="http://schemas.microsoft.com/office/powerpoint/2010/main" val="167790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35AB-6599-A919-D04F-5E889AEE6275}"/>
              </a:ext>
            </a:extLst>
          </p:cNvPr>
          <p:cNvSpPr>
            <a:spLocks noGrp="1"/>
          </p:cNvSpPr>
          <p:nvPr>
            <p:ph type="title"/>
          </p:nvPr>
        </p:nvSpPr>
        <p:spPr/>
        <p:txBody>
          <a:bodyPr/>
          <a:lstStyle/>
          <a:p>
            <a:r>
              <a:rPr lang="en-GB" dirty="0"/>
              <a:t>Scale-free degree distribution</a:t>
            </a:r>
          </a:p>
        </p:txBody>
      </p:sp>
      <p:sp>
        <p:nvSpPr>
          <p:cNvPr id="3" name="Content Placeholder 2">
            <a:extLst>
              <a:ext uri="{FF2B5EF4-FFF2-40B4-BE49-F238E27FC236}">
                <a16:creationId xmlns:a16="http://schemas.microsoft.com/office/drawing/2014/main" id="{94C2B122-1A89-4D49-FF5D-2F484CFCD87F}"/>
              </a:ext>
            </a:extLst>
          </p:cNvPr>
          <p:cNvSpPr>
            <a:spLocks noGrp="1"/>
          </p:cNvSpPr>
          <p:nvPr>
            <p:ph sz="quarter" idx="11"/>
          </p:nvPr>
        </p:nvSpPr>
        <p:spPr>
          <a:xfrm>
            <a:off x="621553" y="1224708"/>
            <a:ext cx="5322047" cy="2914650"/>
          </a:xfrm>
        </p:spPr>
        <p:txBody>
          <a:bodyPr/>
          <a:lstStyle/>
          <a:p>
            <a:r>
              <a:rPr lang="en-GB" dirty="0"/>
              <a:t>Many real-world networks have highly skewed degree distributions</a:t>
            </a:r>
          </a:p>
          <a:p>
            <a:pPr lvl="1"/>
            <a:r>
              <a:rPr lang="en-GB" dirty="0"/>
              <a:t>(a) internet</a:t>
            </a:r>
          </a:p>
          <a:p>
            <a:pPr lvl="1"/>
            <a:r>
              <a:rPr lang="en-GB" dirty="0"/>
              <a:t>(b) movie actor collaboration</a:t>
            </a:r>
          </a:p>
          <a:p>
            <a:pPr lvl="1"/>
            <a:r>
              <a:rPr lang="en-GB" dirty="0"/>
              <a:t>(c) co-authorship in high-energy physics</a:t>
            </a:r>
          </a:p>
          <a:p>
            <a:pPr lvl="1"/>
            <a:r>
              <a:rPr lang="en-GB" dirty="0"/>
              <a:t>(d) co-authorship in neuroscience</a:t>
            </a:r>
          </a:p>
          <a:p>
            <a:r>
              <a:rPr lang="en-GB" dirty="0"/>
              <a:t>Social networks that involve real world interactions do not have extremely high degree</a:t>
            </a:r>
          </a:p>
        </p:txBody>
      </p:sp>
      <p:pic>
        <p:nvPicPr>
          <p:cNvPr id="5" name="Picture 4">
            <a:extLst>
              <a:ext uri="{FF2B5EF4-FFF2-40B4-BE49-F238E27FC236}">
                <a16:creationId xmlns:a16="http://schemas.microsoft.com/office/drawing/2014/main" id="{3EE90A2A-D1AF-A2A6-F042-F842A315A8F1}"/>
              </a:ext>
            </a:extLst>
          </p:cNvPr>
          <p:cNvPicPr>
            <a:picLocks noChangeAspect="1"/>
          </p:cNvPicPr>
          <p:nvPr/>
        </p:nvPicPr>
        <p:blipFill>
          <a:blip r:embed="rId2"/>
          <a:stretch>
            <a:fillRect/>
          </a:stretch>
        </p:blipFill>
        <p:spPr>
          <a:xfrm>
            <a:off x="5860136" y="1004142"/>
            <a:ext cx="3109279" cy="3514562"/>
          </a:xfrm>
          <a:prstGeom prst="rect">
            <a:avLst/>
          </a:prstGeom>
        </p:spPr>
      </p:pic>
      <p:sp>
        <p:nvSpPr>
          <p:cNvPr id="4" name="TextBox 3">
            <a:extLst>
              <a:ext uri="{FF2B5EF4-FFF2-40B4-BE49-F238E27FC236}">
                <a16:creationId xmlns:a16="http://schemas.microsoft.com/office/drawing/2014/main" id="{145C9530-7AC1-1839-EAB1-F524A17AA2AD}"/>
              </a:ext>
            </a:extLst>
          </p:cNvPr>
          <p:cNvSpPr txBox="1"/>
          <p:nvPr/>
        </p:nvSpPr>
        <p:spPr>
          <a:xfrm>
            <a:off x="5224861" y="4518704"/>
            <a:ext cx="3639359" cy="461665"/>
          </a:xfrm>
          <a:prstGeom prst="rect">
            <a:avLst/>
          </a:prstGeom>
          <a:noFill/>
        </p:spPr>
        <p:txBody>
          <a:bodyPr wrap="square">
            <a:spAutoFit/>
          </a:bodyPr>
          <a:lstStyle/>
          <a:p>
            <a:r>
              <a:rPr lang="en-GB" sz="1200" dirty="0"/>
              <a:t>Albert and </a:t>
            </a:r>
            <a:r>
              <a:rPr lang="en-GB" sz="1200" dirty="0" err="1"/>
              <a:t>Barabási</a:t>
            </a:r>
            <a:r>
              <a:rPr lang="en-GB" sz="1200" dirty="0"/>
              <a:t> (2002). Statistical mechanics of complex networks. doi: 10.1103/RevModPhys.74.47</a:t>
            </a:r>
          </a:p>
        </p:txBody>
      </p:sp>
    </p:spTree>
    <p:extLst>
      <p:ext uri="{BB962C8B-B14F-4D97-AF65-F5344CB8AC3E}">
        <p14:creationId xmlns:p14="http://schemas.microsoft.com/office/powerpoint/2010/main" val="3824852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Shortest path (geodesic)</a:t>
            </a:r>
          </a:p>
        </p:txBody>
      </p:sp>
      <p:sp>
        <p:nvSpPr>
          <p:cNvPr id="4" name="Content Placeholder 3"/>
          <p:cNvSpPr>
            <a:spLocks noGrp="1"/>
          </p:cNvSpPr>
          <p:nvPr>
            <p:ph sz="quarter" idx="12"/>
          </p:nvPr>
        </p:nvSpPr>
        <p:spPr/>
        <p:txBody>
          <a:bodyPr>
            <a:normAutofit lnSpcReduction="10000"/>
          </a:bodyPr>
          <a:lstStyle/>
          <a:p>
            <a:r>
              <a:rPr lang="en-AU" dirty="0"/>
              <a:t>Shortest path is a property of pairs of nodes</a:t>
            </a:r>
            <a:endParaRPr lang="en-GB" dirty="0"/>
          </a:p>
          <a:p>
            <a:pPr lvl="1"/>
            <a:r>
              <a:rPr lang="en-GB" dirty="0"/>
              <a:t>Calculated for pairs of nodes</a:t>
            </a:r>
          </a:p>
          <a:p>
            <a:pPr lvl="1"/>
            <a:r>
              <a:rPr lang="en-GB" dirty="0"/>
              <a:t>How many edges to get from one to the other</a:t>
            </a:r>
            <a:endParaRPr lang="en-AU" dirty="0"/>
          </a:p>
          <a:p>
            <a:r>
              <a:rPr lang="en-AU" dirty="0"/>
              <a:t>[4,8] has SP of 2</a:t>
            </a:r>
          </a:p>
          <a:p>
            <a:pPr lvl="1"/>
            <a:r>
              <a:rPr lang="en-AU" dirty="0"/>
              <a:t>shortest path is 238</a:t>
            </a:r>
          </a:p>
          <a:p>
            <a:pPr lvl="1"/>
            <a:r>
              <a:rPr lang="en-AU" dirty="0"/>
              <a:t>other paths include 4728, 4318, 436218, 4726318 or …</a:t>
            </a:r>
          </a:p>
        </p:txBody>
      </p:sp>
      <p:pic>
        <p:nvPicPr>
          <p:cNvPr id="6" name="Content Placeholder 5">
            <a:extLst>
              <a:ext uri="{FF2B5EF4-FFF2-40B4-BE49-F238E27FC236}">
                <a16:creationId xmlns:a16="http://schemas.microsoft.com/office/drawing/2014/main" id="{313E4D0A-ABDA-449C-B4D3-18F7B3B3AD99}"/>
              </a:ext>
            </a:extLst>
          </p:cNvPr>
          <p:cNvPicPr>
            <a:picLocks noGrp="1" noChangeAspect="1"/>
          </p:cNvPicPr>
          <p:nvPr>
            <p:ph sz="quarter" idx="13"/>
          </p:nvPr>
        </p:nvPicPr>
        <p:blipFill rotWithShape="1">
          <a:blip r:embed="rId2"/>
          <a:srcRect l="37250" t="23315" r="33425" b="27762"/>
          <a:stretch/>
        </p:blipFill>
        <p:spPr>
          <a:xfrm>
            <a:off x="5331303" y="1261268"/>
            <a:ext cx="2970659" cy="2841529"/>
          </a:xfrm>
          <a:prstGeom prst="rect">
            <a:avLst/>
          </a:prstGeom>
        </p:spPr>
      </p:pic>
    </p:spTree>
    <p:extLst>
      <p:ext uri="{BB962C8B-B14F-4D97-AF65-F5344CB8AC3E}">
        <p14:creationId xmlns:p14="http://schemas.microsoft.com/office/powerpoint/2010/main" val="3377901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Node property: </a:t>
            </a:r>
            <a:r>
              <a:rPr lang="en-AU" dirty="0" err="1"/>
              <a:t>Betweenness</a:t>
            </a:r>
            <a:endParaRPr lang="en-AU" dirty="0"/>
          </a:p>
        </p:txBody>
      </p:sp>
      <p:pic>
        <p:nvPicPr>
          <p:cNvPr id="6" name="Content Placeholder 5">
            <a:extLst>
              <a:ext uri="{FF2B5EF4-FFF2-40B4-BE49-F238E27FC236}">
                <a16:creationId xmlns:a16="http://schemas.microsoft.com/office/drawing/2014/main" id="{F0E93DD8-CAAD-493C-BBC7-217590B5EA73}"/>
              </a:ext>
            </a:extLst>
          </p:cNvPr>
          <p:cNvPicPr>
            <a:picLocks noGrp="1" noChangeAspect="1"/>
          </p:cNvPicPr>
          <p:nvPr>
            <p:ph sz="quarter" idx="12"/>
          </p:nvPr>
        </p:nvPicPr>
        <p:blipFill rotWithShape="1">
          <a:blip r:embed="rId2"/>
          <a:srcRect l="27200" t="5332" r="18020" b="15469"/>
          <a:stretch/>
        </p:blipFill>
        <p:spPr>
          <a:xfrm>
            <a:off x="819707" y="1244392"/>
            <a:ext cx="3412011" cy="2873792"/>
          </a:xfrm>
        </p:spPr>
      </p:pic>
      <p:sp>
        <p:nvSpPr>
          <p:cNvPr id="2" name="Content Placeholder 1"/>
          <p:cNvSpPr>
            <a:spLocks noGrp="1"/>
          </p:cNvSpPr>
          <p:nvPr>
            <p:ph sz="quarter" idx="13"/>
          </p:nvPr>
        </p:nvSpPr>
        <p:spPr/>
        <p:txBody>
          <a:bodyPr>
            <a:normAutofit fontScale="92500" lnSpcReduction="10000"/>
          </a:bodyPr>
          <a:lstStyle/>
          <a:p>
            <a:r>
              <a:rPr lang="en-GB" dirty="0"/>
              <a:t>The more paths that must be traced through a node, the more central it is</a:t>
            </a:r>
          </a:p>
          <a:p>
            <a:pPr lvl="1"/>
            <a:r>
              <a:rPr lang="en-GB" dirty="0"/>
              <a:t>Controls information that passes between sections of the network</a:t>
            </a:r>
          </a:p>
          <a:p>
            <a:r>
              <a:rPr lang="en-AU" dirty="0"/>
              <a:t>Betweenness is the number of shortest paths passing through the node</a:t>
            </a:r>
          </a:p>
          <a:p>
            <a:pPr lvl="1"/>
            <a:r>
              <a:rPr lang="en-AU" dirty="0"/>
              <a:t>Node 3 on shortest paths 48 and 46 and others</a:t>
            </a:r>
          </a:p>
          <a:p>
            <a:pPr lvl="1"/>
            <a:r>
              <a:rPr lang="en-AU" dirty="0"/>
              <a:t>Node 3 is on some paths between 17 or 18, but not on shortest path</a:t>
            </a:r>
          </a:p>
        </p:txBody>
      </p:sp>
    </p:spTree>
    <p:extLst>
      <p:ext uri="{BB962C8B-B14F-4D97-AF65-F5344CB8AC3E}">
        <p14:creationId xmlns:p14="http://schemas.microsoft.com/office/powerpoint/2010/main" val="2311457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Quiz questions</a:t>
            </a:r>
          </a:p>
        </p:txBody>
      </p:sp>
      <p:pic>
        <p:nvPicPr>
          <p:cNvPr id="23" name="Content Placeholder 22">
            <a:extLst>
              <a:ext uri="{FF2B5EF4-FFF2-40B4-BE49-F238E27FC236}">
                <a16:creationId xmlns:a16="http://schemas.microsoft.com/office/drawing/2014/main" id="{8EA0FDB7-B29A-40CC-AB3C-E3508974DBA9}"/>
              </a:ext>
            </a:extLst>
          </p:cNvPr>
          <p:cNvPicPr>
            <a:picLocks noGrp="1" noChangeAspect="1"/>
          </p:cNvPicPr>
          <p:nvPr>
            <p:ph sz="quarter" idx="12"/>
          </p:nvPr>
        </p:nvPicPr>
        <p:blipFill rotWithShape="1">
          <a:blip r:embed="rId2"/>
          <a:srcRect l="34971" t="20233" r="31502" b="24202"/>
          <a:stretch/>
        </p:blipFill>
        <p:spPr>
          <a:xfrm>
            <a:off x="1481586" y="1673180"/>
            <a:ext cx="2088253" cy="2016215"/>
          </a:xfrm>
        </p:spPr>
      </p:pic>
      <p:sp>
        <p:nvSpPr>
          <p:cNvPr id="4" name="Content Placeholder 3">
            <a:extLst>
              <a:ext uri="{FF2B5EF4-FFF2-40B4-BE49-F238E27FC236}">
                <a16:creationId xmlns:a16="http://schemas.microsoft.com/office/drawing/2014/main" id="{4AAFCE53-30B2-40D9-B375-098922898B02}"/>
              </a:ext>
            </a:extLst>
          </p:cNvPr>
          <p:cNvSpPr>
            <a:spLocks noGrp="1"/>
          </p:cNvSpPr>
          <p:nvPr>
            <p:ph sz="quarter" idx="13"/>
          </p:nvPr>
        </p:nvSpPr>
        <p:spPr/>
        <p:txBody>
          <a:bodyPr>
            <a:normAutofit fontScale="92500" lnSpcReduction="10000"/>
          </a:bodyPr>
          <a:lstStyle/>
          <a:p>
            <a:r>
              <a:rPr lang="en-AU" dirty="0"/>
              <a:t>What is the length of the longest geodesic in the network?</a:t>
            </a:r>
          </a:p>
          <a:p>
            <a:pPr lvl="1"/>
            <a:r>
              <a:rPr lang="en-AU" dirty="0"/>
              <a:t>3 (between nodes 4 and 5)</a:t>
            </a:r>
          </a:p>
          <a:p>
            <a:pPr lvl="1"/>
            <a:r>
              <a:rPr lang="en-AU" dirty="0"/>
              <a:t>Note: also called diameter</a:t>
            </a:r>
          </a:p>
          <a:p>
            <a:r>
              <a:rPr lang="en-AU" dirty="0"/>
              <a:t>How many geodesics pass through node 3?</a:t>
            </a:r>
          </a:p>
          <a:p>
            <a:pPr lvl="1"/>
            <a:r>
              <a:rPr lang="en-AU" dirty="0"/>
              <a:t>don’t count paths to node 3</a:t>
            </a:r>
          </a:p>
          <a:p>
            <a:pPr lvl="1"/>
            <a:r>
              <a:rPr lang="en-AU" dirty="0"/>
              <a:t>5 (16, 48, 14, 45, 68)</a:t>
            </a:r>
          </a:p>
          <a:p>
            <a:pPr lvl="1"/>
            <a:r>
              <a:rPr lang="en-AU" dirty="0"/>
              <a:t>Note: betweenness of 4 (45 and 68 are both 1 of 2)</a:t>
            </a:r>
          </a:p>
          <a:p>
            <a:endParaRPr lang="en-GB" dirty="0"/>
          </a:p>
        </p:txBody>
      </p:sp>
      <p:sp>
        <p:nvSpPr>
          <p:cNvPr id="17" name="Oval 16">
            <a:extLst>
              <a:ext uri="{FF2B5EF4-FFF2-40B4-BE49-F238E27FC236}">
                <a16:creationId xmlns:a16="http://schemas.microsoft.com/office/drawing/2014/main" id="{334D58C0-7A28-4D34-AB08-A67C71EA04B4}"/>
              </a:ext>
            </a:extLst>
          </p:cNvPr>
          <p:cNvSpPr/>
          <p:nvPr/>
        </p:nvSpPr>
        <p:spPr bwMode="auto">
          <a:xfrm>
            <a:off x="1642890" y="2845636"/>
            <a:ext cx="324036" cy="324036"/>
          </a:xfrm>
          <a:prstGeom prst="ellipse">
            <a:avLst/>
          </a:prstGeom>
          <a:noFill/>
          <a:ln w="19050" cap="flat" cmpd="sng" algn="ctr">
            <a:solidFill>
              <a:srgbClr val="C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AU">
              <a:latin typeface="Arial" pitchFamily="-106" charset="0"/>
              <a:ea typeface="ＭＳ Ｐゴシック" pitchFamily="-106" charset="-128"/>
              <a:cs typeface="ＭＳ Ｐゴシック" pitchFamily="-106" charset="-128"/>
            </a:endParaRPr>
          </a:p>
        </p:txBody>
      </p:sp>
      <p:sp>
        <p:nvSpPr>
          <p:cNvPr id="18" name="Oval 17">
            <a:extLst>
              <a:ext uri="{FF2B5EF4-FFF2-40B4-BE49-F238E27FC236}">
                <a16:creationId xmlns:a16="http://schemas.microsoft.com/office/drawing/2014/main" id="{6EFB8DD3-8453-449B-9D61-C51CD64391EE}"/>
              </a:ext>
            </a:extLst>
          </p:cNvPr>
          <p:cNvSpPr/>
          <p:nvPr/>
        </p:nvSpPr>
        <p:spPr bwMode="auto">
          <a:xfrm>
            <a:off x="1642890" y="2325914"/>
            <a:ext cx="324036" cy="324036"/>
          </a:xfrm>
          <a:prstGeom prst="ellipse">
            <a:avLst/>
          </a:prstGeom>
          <a:noFill/>
          <a:ln w="19050" cap="flat" cmpd="sng" algn="ctr">
            <a:solidFill>
              <a:srgbClr val="C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AU">
              <a:latin typeface="Arial" pitchFamily="-106" charset="0"/>
              <a:ea typeface="ＭＳ Ｐゴシック" pitchFamily="-106" charset="-128"/>
              <a:cs typeface="ＭＳ Ｐゴシック" pitchFamily="-106" charset="-128"/>
            </a:endParaRPr>
          </a:p>
        </p:txBody>
      </p:sp>
      <p:cxnSp>
        <p:nvCxnSpPr>
          <p:cNvPr id="19" name="Straight Arrow Connector 18">
            <a:extLst>
              <a:ext uri="{FF2B5EF4-FFF2-40B4-BE49-F238E27FC236}">
                <a16:creationId xmlns:a16="http://schemas.microsoft.com/office/drawing/2014/main" id="{CB294CD0-2930-4D3E-B07F-BACBFE26844F}"/>
              </a:ext>
            </a:extLst>
          </p:cNvPr>
          <p:cNvCxnSpPr>
            <a:cxnSpLocks/>
          </p:cNvCxnSpPr>
          <p:nvPr/>
        </p:nvCxnSpPr>
        <p:spPr bwMode="auto">
          <a:xfrm flipH="1" flipV="1">
            <a:off x="2802406" y="2230083"/>
            <a:ext cx="1601288" cy="643166"/>
          </a:xfrm>
          <a:prstGeom prst="straightConnector1">
            <a:avLst/>
          </a:prstGeom>
          <a:solidFill>
            <a:schemeClr val="accent1"/>
          </a:solidFill>
          <a:ln w="38100" cap="flat" cmpd="sng" algn="ctr">
            <a:solidFill>
              <a:srgbClr val="660066"/>
            </a:solidFill>
            <a:prstDash val="solid"/>
            <a:round/>
            <a:headEnd type="none" w="med" len="med"/>
            <a:tailEnd type="triangle"/>
          </a:ln>
          <a:effectLst/>
        </p:spPr>
      </p:cxnSp>
    </p:spTree>
    <p:extLst>
      <p:ext uri="{BB962C8B-B14F-4D97-AF65-F5344CB8AC3E}">
        <p14:creationId xmlns:p14="http://schemas.microsoft.com/office/powerpoint/2010/main" val="314142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animBg="1"/>
      <p:bldP spid="17" grpId="1" uiExpand="1" animBg="1"/>
      <p:bldP spid="18" grpId="0" uiExpand="1" animBg="1"/>
      <p:bldP spid="18" grpId="1" uiExpan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E5D0E3-399E-718B-546B-873766024DBA}"/>
              </a:ext>
            </a:extLst>
          </p:cNvPr>
          <p:cNvSpPr>
            <a:spLocks noGrp="1"/>
          </p:cNvSpPr>
          <p:nvPr>
            <p:ph type="title"/>
          </p:nvPr>
        </p:nvSpPr>
        <p:spPr/>
        <p:txBody>
          <a:bodyPr/>
          <a:lstStyle/>
          <a:p>
            <a:r>
              <a:rPr lang="en-GB" dirty="0"/>
              <a:t>Triads: three nodes and their edges</a:t>
            </a:r>
          </a:p>
        </p:txBody>
      </p:sp>
      <p:sp>
        <p:nvSpPr>
          <p:cNvPr id="7" name="Content Placeholder 6">
            <a:extLst>
              <a:ext uri="{FF2B5EF4-FFF2-40B4-BE49-F238E27FC236}">
                <a16:creationId xmlns:a16="http://schemas.microsoft.com/office/drawing/2014/main" id="{F192E3CA-EF50-3210-46E2-E2FE75E87EF5}"/>
              </a:ext>
            </a:extLst>
          </p:cNvPr>
          <p:cNvSpPr>
            <a:spLocks noGrp="1"/>
          </p:cNvSpPr>
          <p:nvPr>
            <p:ph sz="quarter" idx="12"/>
          </p:nvPr>
        </p:nvSpPr>
        <p:spPr/>
        <p:txBody>
          <a:bodyPr>
            <a:normAutofit fontScale="85000" lnSpcReduction="10000"/>
          </a:bodyPr>
          <a:lstStyle/>
          <a:p>
            <a:r>
              <a:rPr lang="en-GB" dirty="0"/>
              <a:t>Numbers indicate MAN reference (directed)</a:t>
            </a:r>
          </a:p>
          <a:p>
            <a:pPr lvl="1"/>
            <a:r>
              <a:rPr lang="en-GB" dirty="0"/>
              <a:t>M is mutual</a:t>
            </a:r>
          </a:p>
          <a:p>
            <a:pPr lvl="1"/>
            <a:r>
              <a:rPr lang="en-GB" dirty="0"/>
              <a:t>A is asymmetric</a:t>
            </a:r>
          </a:p>
          <a:p>
            <a:pPr lvl="1"/>
            <a:r>
              <a:rPr lang="en-GB" dirty="0"/>
              <a:t>N is null (absent)</a:t>
            </a:r>
          </a:p>
          <a:p>
            <a:r>
              <a:rPr lang="en-GB" dirty="0"/>
              <a:t>Final letter distinguishes those with same MAN</a:t>
            </a:r>
          </a:p>
          <a:p>
            <a:pPr lvl="1"/>
            <a:r>
              <a:rPr lang="en-GB" dirty="0"/>
              <a:t>Cycle</a:t>
            </a:r>
          </a:p>
          <a:p>
            <a:pPr lvl="1"/>
            <a:r>
              <a:rPr lang="en-GB" dirty="0"/>
              <a:t>Transitive</a:t>
            </a:r>
          </a:p>
          <a:p>
            <a:pPr lvl="1"/>
            <a:r>
              <a:rPr lang="en-GB" dirty="0"/>
              <a:t>Up</a:t>
            </a:r>
          </a:p>
          <a:p>
            <a:pPr lvl="1"/>
            <a:r>
              <a:rPr lang="en-GB" dirty="0"/>
              <a:t>Down</a:t>
            </a:r>
          </a:p>
          <a:p>
            <a:endParaRPr lang="en-GB" dirty="0"/>
          </a:p>
        </p:txBody>
      </p:sp>
      <p:pic>
        <p:nvPicPr>
          <p:cNvPr id="6" name="Picture 5">
            <a:extLst>
              <a:ext uri="{FF2B5EF4-FFF2-40B4-BE49-F238E27FC236}">
                <a16:creationId xmlns:a16="http://schemas.microsoft.com/office/drawing/2014/main" id="{444B9DD9-A494-9587-4F97-E975973B7A28}"/>
              </a:ext>
            </a:extLst>
          </p:cNvPr>
          <p:cNvPicPr>
            <a:picLocks noChangeAspect="1"/>
          </p:cNvPicPr>
          <p:nvPr/>
        </p:nvPicPr>
        <p:blipFill>
          <a:blip r:embed="rId2"/>
          <a:stretch>
            <a:fillRect/>
          </a:stretch>
        </p:blipFill>
        <p:spPr>
          <a:xfrm>
            <a:off x="4821346" y="900831"/>
            <a:ext cx="4050612" cy="3562403"/>
          </a:xfrm>
          <a:prstGeom prst="rect">
            <a:avLst/>
          </a:prstGeom>
        </p:spPr>
      </p:pic>
    </p:spTree>
    <p:extLst>
      <p:ext uri="{BB962C8B-B14F-4D97-AF65-F5344CB8AC3E}">
        <p14:creationId xmlns:p14="http://schemas.microsoft.com/office/powerpoint/2010/main" val="1213135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Node property: clustering coefficient</a:t>
            </a:r>
          </a:p>
        </p:txBody>
      </p:sp>
      <p:sp>
        <p:nvSpPr>
          <p:cNvPr id="5" name="Content Placeholder 4">
            <a:extLst>
              <a:ext uri="{FF2B5EF4-FFF2-40B4-BE49-F238E27FC236}">
                <a16:creationId xmlns:a16="http://schemas.microsoft.com/office/drawing/2014/main" id="{E79E5F75-BD2F-46EE-B1BC-2B745ABD933A}"/>
              </a:ext>
            </a:extLst>
          </p:cNvPr>
          <p:cNvSpPr>
            <a:spLocks noGrp="1"/>
          </p:cNvSpPr>
          <p:nvPr>
            <p:ph sz="quarter" idx="13"/>
          </p:nvPr>
        </p:nvSpPr>
        <p:spPr/>
        <p:txBody>
          <a:bodyPr>
            <a:normAutofit fontScale="92500" lnSpcReduction="10000"/>
          </a:bodyPr>
          <a:lstStyle/>
          <a:p>
            <a:r>
              <a:rPr lang="en-GB" dirty="0"/>
              <a:t>Conceptually if two people have a friend in common, likely to be friends themselves </a:t>
            </a:r>
          </a:p>
          <a:p>
            <a:r>
              <a:rPr lang="en-AU" dirty="0"/>
              <a:t>Proportion of potential edges between neighbours that exist</a:t>
            </a:r>
          </a:p>
          <a:p>
            <a:pPr lvl="1"/>
            <a:r>
              <a:rPr lang="en-AU" dirty="0"/>
              <a:t>OR Triangles centred on node</a:t>
            </a:r>
          </a:p>
          <a:p>
            <a:r>
              <a:rPr lang="en-AU" dirty="0"/>
              <a:t>Example: purple node has cc = 0.5</a:t>
            </a:r>
          </a:p>
          <a:p>
            <a:pPr lvl="1"/>
            <a:r>
              <a:rPr lang="en-AU" dirty="0"/>
              <a:t>4 neighbours</a:t>
            </a:r>
          </a:p>
          <a:p>
            <a:pPr lvl="1"/>
            <a:r>
              <a:rPr lang="en-AU" dirty="0"/>
              <a:t>6 potential edges</a:t>
            </a:r>
          </a:p>
          <a:p>
            <a:pPr lvl="1"/>
            <a:r>
              <a:rPr lang="en-AU" dirty="0"/>
              <a:t>3 actual edges</a:t>
            </a:r>
          </a:p>
        </p:txBody>
      </p:sp>
      <p:pic>
        <p:nvPicPr>
          <p:cNvPr id="7" name="Content Placeholder 6">
            <a:extLst>
              <a:ext uri="{FF2B5EF4-FFF2-40B4-BE49-F238E27FC236}">
                <a16:creationId xmlns:a16="http://schemas.microsoft.com/office/drawing/2014/main" id="{05D7CF9D-E62A-434E-996E-826C5195A6C6}"/>
              </a:ext>
            </a:extLst>
          </p:cNvPr>
          <p:cNvPicPr>
            <a:picLocks noGrp="1" noChangeAspect="1"/>
          </p:cNvPicPr>
          <p:nvPr>
            <p:ph sz="quarter" idx="12"/>
          </p:nvPr>
        </p:nvPicPr>
        <p:blipFill rotWithShape="1">
          <a:blip r:embed="rId2"/>
          <a:srcRect l="37294" t="21323" r="31035" b="26963"/>
          <a:stretch/>
        </p:blipFill>
        <p:spPr>
          <a:xfrm>
            <a:off x="1539387" y="1743048"/>
            <a:ext cx="1972651" cy="1876479"/>
          </a:xfrm>
          <a:prstGeom prst="rect">
            <a:avLst/>
          </a:prstGeom>
        </p:spPr>
      </p:pic>
    </p:spTree>
    <p:extLst>
      <p:ext uri="{BB962C8B-B14F-4D97-AF65-F5344CB8AC3E}">
        <p14:creationId xmlns:p14="http://schemas.microsoft.com/office/powerpoint/2010/main" val="3117015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Quiz questions</a:t>
            </a:r>
          </a:p>
        </p:txBody>
      </p:sp>
      <p:sp>
        <p:nvSpPr>
          <p:cNvPr id="5" name="Content Placeholder 4">
            <a:extLst>
              <a:ext uri="{FF2B5EF4-FFF2-40B4-BE49-F238E27FC236}">
                <a16:creationId xmlns:a16="http://schemas.microsoft.com/office/drawing/2014/main" id="{FC2E5AC6-E0AC-497C-9305-AE5EEF27D3E1}"/>
              </a:ext>
            </a:extLst>
          </p:cNvPr>
          <p:cNvSpPr>
            <a:spLocks noGrp="1"/>
          </p:cNvSpPr>
          <p:nvPr>
            <p:ph sz="quarter" idx="13"/>
          </p:nvPr>
        </p:nvSpPr>
        <p:spPr/>
        <p:txBody>
          <a:bodyPr/>
          <a:lstStyle/>
          <a:p>
            <a:r>
              <a:rPr lang="en-AU" dirty="0"/>
              <a:t>Degree of node 6?</a:t>
            </a:r>
          </a:p>
          <a:p>
            <a:pPr lvl="1"/>
            <a:r>
              <a:rPr lang="en-AU" dirty="0"/>
              <a:t>3</a:t>
            </a:r>
          </a:p>
          <a:p>
            <a:r>
              <a:rPr lang="en-AU" dirty="0"/>
              <a:t>Clustering coefficient of node 6?</a:t>
            </a:r>
          </a:p>
          <a:p>
            <a:pPr lvl="1"/>
            <a:r>
              <a:rPr lang="en-AU" dirty="0"/>
              <a:t>HINT: How many possible edges?</a:t>
            </a:r>
          </a:p>
          <a:p>
            <a:pPr lvl="1"/>
            <a:r>
              <a:rPr lang="en-AU" dirty="0"/>
              <a:t>1/3</a:t>
            </a:r>
          </a:p>
          <a:p>
            <a:endParaRPr lang="en-GB" dirty="0"/>
          </a:p>
        </p:txBody>
      </p:sp>
      <p:pic>
        <p:nvPicPr>
          <p:cNvPr id="10" name="Content Placeholder 9">
            <a:extLst>
              <a:ext uri="{FF2B5EF4-FFF2-40B4-BE49-F238E27FC236}">
                <a16:creationId xmlns:a16="http://schemas.microsoft.com/office/drawing/2014/main" id="{72C746BC-69C0-42F0-9386-A8FC3B3A2F6A}"/>
              </a:ext>
            </a:extLst>
          </p:cNvPr>
          <p:cNvPicPr>
            <a:picLocks noGrp="1" noChangeAspect="1"/>
          </p:cNvPicPr>
          <p:nvPr>
            <p:ph sz="quarter" idx="12"/>
          </p:nvPr>
        </p:nvPicPr>
        <p:blipFill rotWithShape="1">
          <a:blip r:embed="rId2"/>
          <a:srcRect l="34971" t="20233" r="31502" b="24202"/>
          <a:stretch/>
        </p:blipFill>
        <p:spPr>
          <a:xfrm>
            <a:off x="1481586" y="1673180"/>
            <a:ext cx="2088253" cy="2016215"/>
          </a:xfrm>
          <a:prstGeom prst="rect">
            <a:avLst/>
          </a:prstGeom>
        </p:spPr>
      </p:pic>
      <p:sp>
        <p:nvSpPr>
          <p:cNvPr id="9" name="Oval 8">
            <a:extLst>
              <a:ext uri="{FF2B5EF4-FFF2-40B4-BE49-F238E27FC236}">
                <a16:creationId xmlns:a16="http://schemas.microsoft.com/office/drawing/2014/main" id="{C583066B-3FFD-471D-BF4A-A40B903DB89D}"/>
              </a:ext>
            </a:extLst>
          </p:cNvPr>
          <p:cNvSpPr/>
          <p:nvPr/>
        </p:nvSpPr>
        <p:spPr bwMode="auto">
          <a:xfrm>
            <a:off x="3188457" y="2384254"/>
            <a:ext cx="540060" cy="594066"/>
          </a:xfrm>
          <a:prstGeom prst="ellipse">
            <a:avLst/>
          </a:prstGeom>
          <a:noFill/>
          <a:ln w="19050" cap="flat" cmpd="sng" algn="ctr">
            <a:solidFill>
              <a:srgbClr val="C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AU">
              <a:latin typeface="Arial" pitchFamily="-106" charset="0"/>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23545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04F9-9298-481A-B72A-73936AE12EAA}"/>
              </a:ext>
            </a:extLst>
          </p:cNvPr>
          <p:cNvSpPr>
            <a:spLocks noGrp="1"/>
          </p:cNvSpPr>
          <p:nvPr>
            <p:ph type="title"/>
          </p:nvPr>
        </p:nvSpPr>
        <p:spPr/>
        <p:txBody>
          <a:bodyPr/>
          <a:lstStyle/>
          <a:p>
            <a:r>
              <a:rPr lang="en-GB" dirty="0"/>
              <a:t>Different questions so different methods</a:t>
            </a:r>
          </a:p>
        </p:txBody>
      </p:sp>
      <p:sp>
        <p:nvSpPr>
          <p:cNvPr id="7" name="Rectangle: Rounded Corners 6">
            <a:extLst>
              <a:ext uri="{FF2B5EF4-FFF2-40B4-BE49-F238E27FC236}">
                <a16:creationId xmlns:a16="http://schemas.microsoft.com/office/drawing/2014/main" id="{487C2A7F-E7BA-4EA2-9DC1-9C66BDB67F73}"/>
              </a:ext>
            </a:extLst>
          </p:cNvPr>
          <p:cNvSpPr/>
          <p:nvPr/>
        </p:nvSpPr>
        <p:spPr>
          <a:xfrm>
            <a:off x="434340" y="998220"/>
            <a:ext cx="4251960" cy="13106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GB" b="0" i="0" dirty="0">
                <a:solidFill>
                  <a:srgbClr val="333132"/>
                </a:solidFill>
                <a:effectLst/>
              </a:rPr>
              <a:t>Research in the social sciences is often concerned with the reason behind the network connections rather than the properties of the network structure itself.</a:t>
            </a:r>
            <a:endParaRPr lang="en-GB" dirty="0"/>
          </a:p>
        </p:txBody>
      </p:sp>
      <p:sp>
        <p:nvSpPr>
          <p:cNvPr id="8" name="TextBox 7">
            <a:extLst>
              <a:ext uri="{FF2B5EF4-FFF2-40B4-BE49-F238E27FC236}">
                <a16:creationId xmlns:a16="http://schemas.microsoft.com/office/drawing/2014/main" id="{B6E97412-8ADF-4347-8F50-77606187FFD1}"/>
              </a:ext>
            </a:extLst>
          </p:cNvPr>
          <p:cNvSpPr txBox="1"/>
          <p:nvPr/>
        </p:nvSpPr>
        <p:spPr>
          <a:xfrm>
            <a:off x="518160" y="2353240"/>
            <a:ext cx="3931313" cy="276999"/>
          </a:xfrm>
          <a:prstGeom prst="rect">
            <a:avLst/>
          </a:prstGeom>
          <a:noFill/>
        </p:spPr>
        <p:txBody>
          <a:bodyPr wrap="square">
            <a:spAutoFit/>
          </a:bodyPr>
          <a:lstStyle/>
          <a:p>
            <a:r>
              <a:rPr lang="en-GB" sz="1200" b="0" i="0" dirty="0">
                <a:solidFill>
                  <a:srgbClr val="333132"/>
                </a:solidFill>
                <a:effectLst/>
                <a:latin typeface="Proxima Nova Subset"/>
              </a:rPr>
              <a:t>Keeling &amp; Eames 2005 – mathematical epidemiologists</a:t>
            </a:r>
            <a:endParaRPr lang="en-GB" sz="1200" dirty="0"/>
          </a:p>
        </p:txBody>
      </p:sp>
      <p:sp>
        <p:nvSpPr>
          <p:cNvPr id="9" name="Rectangle: Rounded Corners 8">
            <a:extLst>
              <a:ext uri="{FF2B5EF4-FFF2-40B4-BE49-F238E27FC236}">
                <a16:creationId xmlns:a16="http://schemas.microsoft.com/office/drawing/2014/main" id="{4EFC3622-298F-45D9-BAA3-C4A85BCCE33B}"/>
              </a:ext>
            </a:extLst>
          </p:cNvPr>
          <p:cNvSpPr/>
          <p:nvPr/>
        </p:nvSpPr>
        <p:spPr>
          <a:xfrm>
            <a:off x="2095500" y="3124200"/>
            <a:ext cx="6987540" cy="1630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GB" b="0" i="0" dirty="0">
                <a:solidFill>
                  <a:srgbClr val="333132"/>
                </a:solidFill>
                <a:effectLst/>
              </a:rPr>
              <a:t>From a social scientist's point of view, network research in the physical sciences can seem alarmingly simplistic and coarse-grained. And, no doubt, from a physical scientist's point of view, network research in the social sciences must appear oddly mired in the minute and the particular, using tiny data sets and treating every context as different.</a:t>
            </a:r>
            <a:endParaRPr lang="en-GB" dirty="0"/>
          </a:p>
        </p:txBody>
      </p:sp>
      <p:sp>
        <p:nvSpPr>
          <p:cNvPr id="10" name="TextBox 9">
            <a:extLst>
              <a:ext uri="{FF2B5EF4-FFF2-40B4-BE49-F238E27FC236}">
                <a16:creationId xmlns:a16="http://schemas.microsoft.com/office/drawing/2014/main" id="{C4C92BE7-C3EB-4FCB-8897-58D7A7C641A3}"/>
              </a:ext>
            </a:extLst>
          </p:cNvPr>
          <p:cNvSpPr txBox="1"/>
          <p:nvPr/>
        </p:nvSpPr>
        <p:spPr>
          <a:xfrm>
            <a:off x="5966460" y="2827020"/>
            <a:ext cx="2811173" cy="276999"/>
          </a:xfrm>
          <a:prstGeom prst="rect">
            <a:avLst/>
          </a:prstGeom>
          <a:noFill/>
        </p:spPr>
        <p:txBody>
          <a:bodyPr wrap="square">
            <a:spAutoFit/>
          </a:bodyPr>
          <a:lstStyle/>
          <a:p>
            <a:r>
              <a:rPr lang="en-GB" sz="1200" b="0" i="0" dirty="0" err="1">
                <a:solidFill>
                  <a:srgbClr val="333132"/>
                </a:solidFill>
                <a:effectLst/>
                <a:latin typeface="Proxima Nova Subset"/>
              </a:rPr>
              <a:t>Borgatti</a:t>
            </a:r>
            <a:r>
              <a:rPr lang="en-GB" sz="1200" b="0" i="0" dirty="0">
                <a:solidFill>
                  <a:srgbClr val="333132"/>
                </a:solidFill>
                <a:effectLst/>
                <a:latin typeface="Proxima Nova Subset"/>
              </a:rPr>
              <a:t> et al 2009 – social scientists</a:t>
            </a:r>
            <a:endParaRPr lang="en-GB" sz="1200" dirty="0"/>
          </a:p>
        </p:txBody>
      </p:sp>
    </p:spTree>
    <p:extLst>
      <p:ext uri="{BB962C8B-B14F-4D97-AF65-F5344CB8AC3E}">
        <p14:creationId xmlns:p14="http://schemas.microsoft.com/office/powerpoint/2010/main" val="1523298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C958-DE33-408B-BC4B-E1E17C6EB3F8}"/>
              </a:ext>
            </a:extLst>
          </p:cNvPr>
          <p:cNvSpPr>
            <a:spLocks noGrp="1"/>
          </p:cNvSpPr>
          <p:nvPr>
            <p:ph type="title"/>
          </p:nvPr>
        </p:nvSpPr>
        <p:spPr/>
        <p:txBody>
          <a:bodyPr/>
          <a:lstStyle/>
          <a:p>
            <a:r>
              <a:rPr lang="en-GB" dirty="0"/>
              <a:t>Strength of weak ties: theoretical consideration of triads</a:t>
            </a:r>
          </a:p>
        </p:txBody>
      </p:sp>
      <p:sp>
        <p:nvSpPr>
          <p:cNvPr id="5" name="Content Placeholder 4">
            <a:extLst>
              <a:ext uri="{FF2B5EF4-FFF2-40B4-BE49-F238E27FC236}">
                <a16:creationId xmlns:a16="http://schemas.microsoft.com/office/drawing/2014/main" id="{FD7A7873-44EE-4C44-BFFE-A3855AD4507A}"/>
              </a:ext>
            </a:extLst>
          </p:cNvPr>
          <p:cNvSpPr>
            <a:spLocks noGrp="1"/>
          </p:cNvSpPr>
          <p:nvPr>
            <p:ph sz="quarter" idx="11"/>
          </p:nvPr>
        </p:nvSpPr>
        <p:spPr>
          <a:xfrm>
            <a:off x="621553" y="1224708"/>
            <a:ext cx="3409427" cy="2914650"/>
          </a:xfrm>
        </p:spPr>
        <p:txBody>
          <a:bodyPr>
            <a:normAutofit/>
          </a:bodyPr>
          <a:lstStyle/>
          <a:p>
            <a:r>
              <a:rPr lang="en-GB" dirty="0"/>
              <a:t>Strong relationships (close friends) are important in network structure</a:t>
            </a:r>
          </a:p>
          <a:p>
            <a:endParaRPr lang="en-GB" dirty="0"/>
          </a:p>
          <a:p>
            <a:r>
              <a:rPr lang="en-GB" dirty="0"/>
              <a:t>Weak ties access other areas of the network and have an important role in accessing new information</a:t>
            </a:r>
          </a:p>
          <a:p>
            <a:pPr lvl="1"/>
            <a:r>
              <a:rPr lang="en-GB" dirty="0"/>
              <a:t>New ideas</a:t>
            </a:r>
          </a:p>
          <a:p>
            <a:pPr lvl="1"/>
            <a:r>
              <a:rPr lang="en-GB" dirty="0"/>
              <a:t>Opportunities (such as job vacancies)</a:t>
            </a:r>
          </a:p>
        </p:txBody>
      </p:sp>
      <p:pic>
        <p:nvPicPr>
          <p:cNvPr id="7" name="Picture 6">
            <a:extLst>
              <a:ext uri="{FF2B5EF4-FFF2-40B4-BE49-F238E27FC236}">
                <a16:creationId xmlns:a16="http://schemas.microsoft.com/office/drawing/2014/main" id="{3ED17C98-313A-4932-A0BF-20D9B26CE253}"/>
              </a:ext>
            </a:extLst>
          </p:cNvPr>
          <p:cNvPicPr>
            <a:picLocks noChangeAspect="1"/>
          </p:cNvPicPr>
          <p:nvPr/>
        </p:nvPicPr>
        <p:blipFill>
          <a:blip r:embed="rId2"/>
          <a:stretch>
            <a:fillRect/>
          </a:stretch>
        </p:blipFill>
        <p:spPr>
          <a:xfrm>
            <a:off x="4030980" y="1217344"/>
            <a:ext cx="4891087" cy="3296346"/>
          </a:xfrm>
          <a:prstGeom prst="rect">
            <a:avLst/>
          </a:prstGeom>
        </p:spPr>
      </p:pic>
    </p:spTree>
    <p:extLst>
      <p:ext uri="{BB962C8B-B14F-4D97-AF65-F5344CB8AC3E}">
        <p14:creationId xmlns:p14="http://schemas.microsoft.com/office/powerpoint/2010/main" val="3052731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5D45-0CF8-E4B6-C47E-DD5C129A4A4C}"/>
              </a:ext>
            </a:extLst>
          </p:cNvPr>
          <p:cNvSpPr>
            <a:spLocks noGrp="1"/>
          </p:cNvSpPr>
          <p:nvPr>
            <p:ph type="title"/>
          </p:nvPr>
        </p:nvSpPr>
        <p:spPr/>
        <p:txBody>
          <a:bodyPr/>
          <a:lstStyle/>
          <a:p>
            <a:r>
              <a:rPr lang="en-GB" dirty="0"/>
              <a:t>Other theories focussing on triads</a:t>
            </a:r>
          </a:p>
        </p:txBody>
      </p:sp>
      <p:sp>
        <p:nvSpPr>
          <p:cNvPr id="6" name="Content Placeholder 5">
            <a:extLst>
              <a:ext uri="{FF2B5EF4-FFF2-40B4-BE49-F238E27FC236}">
                <a16:creationId xmlns:a16="http://schemas.microsoft.com/office/drawing/2014/main" id="{FD179006-351D-8BD4-1F4C-A735BE48E0A9}"/>
              </a:ext>
            </a:extLst>
          </p:cNvPr>
          <p:cNvSpPr>
            <a:spLocks noGrp="1"/>
          </p:cNvSpPr>
          <p:nvPr>
            <p:ph sz="quarter" idx="12"/>
          </p:nvPr>
        </p:nvSpPr>
        <p:spPr/>
        <p:txBody>
          <a:bodyPr>
            <a:normAutofit/>
          </a:bodyPr>
          <a:lstStyle/>
          <a:p>
            <a:r>
              <a:rPr lang="en-GB" dirty="0"/>
              <a:t>Heider (1958) argues that triads are balanced (stable) if an even number (or none) of negative relations</a:t>
            </a:r>
          </a:p>
          <a:p>
            <a:pPr lvl="1"/>
            <a:r>
              <a:rPr lang="en-GB" dirty="0"/>
              <a:t>My friend’s friend is my friend</a:t>
            </a:r>
            <a:br>
              <a:rPr lang="en-GB" dirty="0"/>
            </a:br>
            <a:r>
              <a:rPr lang="en-GB" dirty="0"/>
              <a:t>My friend’s enemy is my enemy</a:t>
            </a:r>
            <a:br>
              <a:rPr lang="en-GB" dirty="0"/>
            </a:br>
            <a:r>
              <a:rPr lang="en-GB" dirty="0"/>
              <a:t>My enemy’s friend is my enemy</a:t>
            </a:r>
            <a:br>
              <a:rPr lang="en-GB" dirty="0"/>
            </a:br>
            <a:r>
              <a:rPr lang="en-GB" dirty="0"/>
              <a:t>My enemy’s enemy is my friend</a:t>
            </a:r>
          </a:p>
        </p:txBody>
      </p:sp>
      <p:sp>
        <p:nvSpPr>
          <p:cNvPr id="7" name="Content Placeholder 6">
            <a:extLst>
              <a:ext uri="{FF2B5EF4-FFF2-40B4-BE49-F238E27FC236}">
                <a16:creationId xmlns:a16="http://schemas.microsoft.com/office/drawing/2014/main" id="{0CDBA494-DD74-377A-F205-28053274C0CD}"/>
              </a:ext>
            </a:extLst>
          </p:cNvPr>
          <p:cNvSpPr>
            <a:spLocks noGrp="1"/>
          </p:cNvSpPr>
          <p:nvPr>
            <p:ph sz="quarter" idx="13"/>
          </p:nvPr>
        </p:nvSpPr>
        <p:spPr/>
        <p:txBody>
          <a:bodyPr/>
          <a:lstStyle/>
          <a:p>
            <a:r>
              <a:rPr lang="en-GB" dirty="0"/>
              <a:t>Forbidden triads have high weight edges and an open potential edge</a:t>
            </a:r>
          </a:p>
          <a:p>
            <a:pPr lvl="1"/>
            <a:r>
              <a:rPr lang="en-GB" dirty="0"/>
              <a:t>Expected that edge would close</a:t>
            </a:r>
          </a:p>
          <a:p>
            <a:r>
              <a:rPr lang="en-GB" dirty="0" err="1"/>
              <a:t>Vedres</a:t>
            </a:r>
            <a:r>
              <a:rPr lang="en-GB" dirty="0"/>
              <a:t> (2017) argues that a high density of forbidden triads is associated with creative success</a:t>
            </a:r>
          </a:p>
          <a:p>
            <a:pPr lvl="1"/>
            <a:r>
              <a:rPr lang="en-GB" dirty="0"/>
              <a:t>Intersection of separate communities</a:t>
            </a:r>
          </a:p>
        </p:txBody>
      </p:sp>
      <p:sp>
        <p:nvSpPr>
          <p:cNvPr id="8" name="Content Placeholder 7">
            <a:extLst>
              <a:ext uri="{FF2B5EF4-FFF2-40B4-BE49-F238E27FC236}">
                <a16:creationId xmlns:a16="http://schemas.microsoft.com/office/drawing/2014/main" id="{88308182-116E-6ADB-788B-ECC0FCE4CF93}"/>
              </a:ext>
            </a:extLst>
          </p:cNvPr>
          <p:cNvSpPr>
            <a:spLocks noGrp="1"/>
          </p:cNvSpPr>
          <p:nvPr>
            <p:ph sz="quarter" idx="14"/>
          </p:nvPr>
        </p:nvSpPr>
        <p:spPr/>
        <p:txBody>
          <a:bodyPr/>
          <a:lstStyle/>
          <a:p>
            <a:r>
              <a:rPr lang="en-GB" dirty="0"/>
              <a:t>Balance Theory</a:t>
            </a:r>
          </a:p>
        </p:txBody>
      </p:sp>
      <p:sp>
        <p:nvSpPr>
          <p:cNvPr id="9" name="Content Placeholder 8">
            <a:extLst>
              <a:ext uri="{FF2B5EF4-FFF2-40B4-BE49-F238E27FC236}">
                <a16:creationId xmlns:a16="http://schemas.microsoft.com/office/drawing/2014/main" id="{EBD8C6D1-8EB2-871A-931B-12B56E7CAA71}"/>
              </a:ext>
            </a:extLst>
          </p:cNvPr>
          <p:cNvSpPr>
            <a:spLocks noGrp="1"/>
          </p:cNvSpPr>
          <p:nvPr>
            <p:ph sz="quarter" idx="15"/>
          </p:nvPr>
        </p:nvSpPr>
        <p:spPr/>
        <p:txBody>
          <a:bodyPr/>
          <a:lstStyle/>
          <a:p>
            <a:r>
              <a:rPr lang="en-GB" dirty="0"/>
              <a:t>Creativity from Forbidden Triads</a:t>
            </a:r>
          </a:p>
        </p:txBody>
      </p:sp>
      <p:sp>
        <p:nvSpPr>
          <p:cNvPr id="4" name="TextBox 3">
            <a:extLst>
              <a:ext uri="{FF2B5EF4-FFF2-40B4-BE49-F238E27FC236}">
                <a16:creationId xmlns:a16="http://schemas.microsoft.com/office/drawing/2014/main" id="{4EE1CADC-224B-C8F2-920E-DD4A578E546E}"/>
              </a:ext>
            </a:extLst>
          </p:cNvPr>
          <p:cNvSpPr txBox="1"/>
          <p:nvPr/>
        </p:nvSpPr>
        <p:spPr>
          <a:xfrm>
            <a:off x="759307" y="4139358"/>
            <a:ext cx="3527946" cy="646331"/>
          </a:xfrm>
          <a:prstGeom prst="rect">
            <a:avLst/>
          </a:prstGeom>
          <a:noFill/>
        </p:spPr>
        <p:txBody>
          <a:bodyPr wrap="square">
            <a:spAutoFit/>
          </a:bodyPr>
          <a:lstStyle/>
          <a:p>
            <a:r>
              <a:rPr lang="en-GB" sz="1200" dirty="0"/>
              <a:t>Hummer &amp; </a:t>
            </a:r>
            <a:r>
              <a:rPr lang="en-GB" sz="1200" dirty="0" err="1"/>
              <a:t>Doreian</a:t>
            </a:r>
            <a:r>
              <a:rPr lang="en-GB" sz="1200" dirty="0"/>
              <a:t> (2003). Some dynamics of social balance processes: bringing Heider back into balance theory. doi: 10.1016/S0378-8733(02)00019-9</a:t>
            </a:r>
          </a:p>
        </p:txBody>
      </p:sp>
      <p:cxnSp>
        <p:nvCxnSpPr>
          <p:cNvPr id="23" name="Straight Connector 22">
            <a:extLst>
              <a:ext uri="{FF2B5EF4-FFF2-40B4-BE49-F238E27FC236}">
                <a16:creationId xmlns:a16="http://schemas.microsoft.com/office/drawing/2014/main" id="{E6D1ACF5-C58C-191E-E922-5B998C4EE6DE}"/>
              </a:ext>
            </a:extLst>
          </p:cNvPr>
          <p:cNvCxnSpPr>
            <a:cxnSpLocks/>
          </p:cNvCxnSpPr>
          <p:nvPr/>
        </p:nvCxnSpPr>
        <p:spPr>
          <a:xfrm>
            <a:off x="646514" y="3572542"/>
            <a:ext cx="286603" cy="300250"/>
          </a:xfrm>
          <a:prstGeom prst="line">
            <a:avLst/>
          </a:prstGeom>
        </p:spPr>
        <p:style>
          <a:lnRef idx="2">
            <a:schemeClr val="accent1"/>
          </a:lnRef>
          <a:fillRef idx="0">
            <a:schemeClr val="accent1"/>
          </a:fillRef>
          <a:effectRef idx="1">
            <a:schemeClr val="accent1"/>
          </a:effectRef>
          <a:fontRef idx="minor">
            <a:schemeClr val="tx1"/>
          </a:fontRef>
        </p:style>
      </p:cxnSp>
      <p:sp>
        <p:nvSpPr>
          <p:cNvPr id="24" name="Flowchart: Connector 23">
            <a:extLst>
              <a:ext uri="{FF2B5EF4-FFF2-40B4-BE49-F238E27FC236}">
                <a16:creationId xmlns:a16="http://schemas.microsoft.com/office/drawing/2014/main" id="{E444F485-CE20-8083-16AC-324D8A44036F}"/>
              </a:ext>
            </a:extLst>
          </p:cNvPr>
          <p:cNvSpPr/>
          <p:nvPr/>
        </p:nvSpPr>
        <p:spPr>
          <a:xfrm>
            <a:off x="529103" y="3463360"/>
            <a:ext cx="116006" cy="10918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Flowchart: Connector 24">
            <a:extLst>
              <a:ext uri="{FF2B5EF4-FFF2-40B4-BE49-F238E27FC236}">
                <a16:creationId xmlns:a16="http://schemas.microsoft.com/office/drawing/2014/main" id="{9D38C31C-AE4B-4F4C-D45D-561DB01C6918}"/>
              </a:ext>
            </a:extLst>
          </p:cNvPr>
          <p:cNvSpPr/>
          <p:nvPr/>
        </p:nvSpPr>
        <p:spPr>
          <a:xfrm>
            <a:off x="933117" y="3872792"/>
            <a:ext cx="116006" cy="10918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Flowchart: Connector 25">
            <a:extLst>
              <a:ext uri="{FF2B5EF4-FFF2-40B4-BE49-F238E27FC236}">
                <a16:creationId xmlns:a16="http://schemas.microsoft.com/office/drawing/2014/main" id="{91630455-2D2B-4686-BE98-C94B624968D5}"/>
              </a:ext>
            </a:extLst>
          </p:cNvPr>
          <p:cNvSpPr/>
          <p:nvPr/>
        </p:nvSpPr>
        <p:spPr>
          <a:xfrm>
            <a:off x="333545" y="3949460"/>
            <a:ext cx="116006" cy="10918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3D4CABA5-A1D9-C173-3622-86613253A82F}"/>
              </a:ext>
            </a:extLst>
          </p:cNvPr>
          <p:cNvCxnSpPr>
            <a:cxnSpLocks/>
          </p:cNvCxnSpPr>
          <p:nvPr/>
        </p:nvCxnSpPr>
        <p:spPr>
          <a:xfrm flipH="1">
            <a:off x="417212" y="3595457"/>
            <a:ext cx="111891" cy="331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716671B-296E-0F7D-13D6-ED873BA0C8D9}"/>
              </a:ext>
            </a:extLst>
          </p:cNvPr>
          <p:cNvCxnSpPr>
            <a:cxnSpLocks/>
          </p:cNvCxnSpPr>
          <p:nvPr/>
        </p:nvCxnSpPr>
        <p:spPr>
          <a:xfrm flipV="1">
            <a:off x="499189" y="3951483"/>
            <a:ext cx="415313" cy="54591"/>
          </a:xfrm>
          <a:prstGeom prst="line">
            <a:avLst/>
          </a:prstGeom>
        </p:spPr>
        <p:style>
          <a:lnRef idx="2">
            <a:schemeClr val="accent1"/>
          </a:lnRef>
          <a:fillRef idx="0">
            <a:schemeClr val="accent1"/>
          </a:fillRef>
          <a:effectRef idx="1">
            <a:schemeClr val="accent1"/>
          </a:effectRef>
          <a:fontRef idx="minor">
            <a:schemeClr val="tx1"/>
          </a:fontRef>
        </p:style>
      </p:cxnSp>
      <p:sp>
        <p:nvSpPr>
          <p:cNvPr id="31" name="Flowchart: Connector 30">
            <a:extLst>
              <a:ext uri="{FF2B5EF4-FFF2-40B4-BE49-F238E27FC236}">
                <a16:creationId xmlns:a16="http://schemas.microsoft.com/office/drawing/2014/main" id="{10A5D847-4C41-506D-AABB-ACED33DE342A}"/>
              </a:ext>
            </a:extLst>
          </p:cNvPr>
          <p:cNvSpPr/>
          <p:nvPr/>
        </p:nvSpPr>
        <p:spPr>
          <a:xfrm>
            <a:off x="8344704" y="3384669"/>
            <a:ext cx="116006" cy="10918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Flowchart: Connector 31">
            <a:extLst>
              <a:ext uri="{FF2B5EF4-FFF2-40B4-BE49-F238E27FC236}">
                <a16:creationId xmlns:a16="http://schemas.microsoft.com/office/drawing/2014/main" id="{8066CDD8-DE8D-BD26-1DCD-00EB6EB87C70}"/>
              </a:ext>
            </a:extLst>
          </p:cNvPr>
          <p:cNvSpPr/>
          <p:nvPr/>
        </p:nvSpPr>
        <p:spPr>
          <a:xfrm>
            <a:off x="8748718" y="3794101"/>
            <a:ext cx="116006" cy="10918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Flowchart: Connector 32">
            <a:extLst>
              <a:ext uri="{FF2B5EF4-FFF2-40B4-BE49-F238E27FC236}">
                <a16:creationId xmlns:a16="http://schemas.microsoft.com/office/drawing/2014/main" id="{08B7BBE2-6BCD-E07A-07D6-88C37A65DAE7}"/>
              </a:ext>
            </a:extLst>
          </p:cNvPr>
          <p:cNvSpPr/>
          <p:nvPr/>
        </p:nvSpPr>
        <p:spPr>
          <a:xfrm>
            <a:off x="8149146" y="3870769"/>
            <a:ext cx="116006" cy="109182"/>
          </a:xfrm>
          <a:prstGeom prst="flowChartConnec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4" name="Straight Connector 33">
            <a:extLst>
              <a:ext uri="{FF2B5EF4-FFF2-40B4-BE49-F238E27FC236}">
                <a16:creationId xmlns:a16="http://schemas.microsoft.com/office/drawing/2014/main" id="{22666A22-AE8A-1FAC-3D19-6269E65BFCC1}"/>
              </a:ext>
            </a:extLst>
          </p:cNvPr>
          <p:cNvCxnSpPr>
            <a:cxnSpLocks/>
          </p:cNvCxnSpPr>
          <p:nvPr/>
        </p:nvCxnSpPr>
        <p:spPr>
          <a:xfrm flipH="1">
            <a:off x="8232813" y="3516766"/>
            <a:ext cx="111891" cy="331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D911EAA-27D8-1C02-39A3-3229276A0DE2}"/>
              </a:ext>
            </a:extLst>
          </p:cNvPr>
          <p:cNvCxnSpPr>
            <a:cxnSpLocks/>
          </p:cNvCxnSpPr>
          <p:nvPr/>
        </p:nvCxnSpPr>
        <p:spPr>
          <a:xfrm flipV="1">
            <a:off x="8314790" y="3872792"/>
            <a:ext cx="415313" cy="54591"/>
          </a:xfrm>
          <a:prstGeom prst="line">
            <a:avLst/>
          </a:prstGeom>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DE22FF8-7B05-1737-188D-A70E07176F06}"/>
              </a:ext>
            </a:extLst>
          </p:cNvPr>
          <p:cNvSpPr txBox="1"/>
          <p:nvPr/>
        </p:nvSpPr>
        <p:spPr>
          <a:xfrm>
            <a:off x="5186680" y="4139357"/>
            <a:ext cx="2962466" cy="646331"/>
          </a:xfrm>
          <a:prstGeom prst="rect">
            <a:avLst/>
          </a:prstGeom>
          <a:noFill/>
        </p:spPr>
        <p:txBody>
          <a:bodyPr wrap="square">
            <a:spAutoFit/>
          </a:bodyPr>
          <a:lstStyle/>
          <a:p>
            <a:r>
              <a:rPr lang="en-GB" sz="1200" dirty="0" err="1"/>
              <a:t>Vedres</a:t>
            </a:r>
            <a:r>
              <a:rPr lang="en-GB" sz="1200" dirty="0"/>
              <a:t> (2017). Forbidden triads and creative success in jazz: the Miles Davis factor. doi: 10.1007/s41109-017-0051-2</a:t>
            </a:r>
          </a:p>
        </p:txBody>
      </p:sp>
    </p:spTree>
    <p:extLst>
      <p:ext uri="{BB962C8B-B14F-4D97-AF65-F5344CB8AC3E}">
        <p14:creationId xmlns:p14="http://schemas.microsoft.com/office/powerpoint/2010/main" val="3290296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545167-288B-4741-D4D4-6057BB1F4C7A}"/>
              </a:ext>
            </a:extLst>
          </p:cNvPr>
          <p:cNvSpPr>
            <a:spLocks noGrp="1"/>
          </p:cNvSpPr>
          <p:nvPr>
            <p:ph sz="quarter" idx="11"/>
          </p:nvPr>
        </p:nvSpPr>
        <p:spPr/>
        <p:txBody>
          <a:bodyPr/>
          <a:lstStyle/>
          <a:p>
            <a:r>
              <a:rPr lang="en-GB" dirty="0"/>
              <a:t>Meso-structure</a:t>
            </a:r>
          </a:p>
        </p:txBody>
      </p:sp>
      <p:pic>
        <p:nvPicPr>
          <p:cNvPr id="3" name="Picture 2">
            <a:extLst>
              <a:ext uri="{FF2B5EF4-FFF2-40B4-BE49-F238E27FC236}">
                <a16:creationId xmlns:a16="http://schemas.microsoft.com/office/drawing/2014/main" id="{8CC4EDA0-1707-7956-61EA-0FA84F03C4ED}"/>
              </a:ext>
            </a:extLst>
          </p:cNvPr>
          <p:cNvPicPr>
            <a:picLocks noChangeAspect="1"/>
          </p:cNvPicPr>
          <p:nvPr/>
        </p:nvPicPr>
        <p:blipFill rotWithShape="1">
          <a:blip r:embed="rId2"/>
          <a:srcRect l="28394" t="11808" r="23939" b="16550"/>
          <a:stretch/>
        </p:blipFill>
        <p:spPr>
          <a:xfrm>
            <a:off x="3991969" y="92235"/>
            <a:ext cx="4019267" cy="4314919"/>
          </a:xfrm>
          <a:prstGeom prst="rect">
            <a:avLst/>
          </a:prstGeom>
        </p:spPr>
      </p:pic>
      <p:sp>
        <p:nvSpPr>
          <p:cNvPr id="4" name="Oval 3">
            <a:extLst>
              <a:ext uri="{FF2B5EF4-FFF2-40B4-BE49-F238E27FC236}">
                <a16:creationId xmlns:a16="http://schemas.microsoft.com/office/drawing/2014/main" id="{F20D1251-1AC7-7E86-7EE1-7114316E9A89}"/>
              </a:ext>
            </a:extLst>
          </p:cNvPr>
          <p:cNvSpPr/>
          <p:nvPr/>
        </p:nvSpPr>
        <p:spPr>
          <a:xfrm>
            <a:off x="4107975" y="2026693"/>
            <a:ext cx="3828198" cy="2149522"/>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8835E350-86DA-2AD6-985E-00716D75DD56}"/>
              </a:ext>
            </a:extLst>
          </p:cNvPr>
          <p:cNvSpPr/>
          <p:nvPr/>
        </p:nvSpPr>
        <p:spPr>
          <a:xfrm>
            <a:off x="4107975" y="682387"/>
            <a:ext cx="2479343" cy="1443859"/>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3715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8AB301-6866-40A6-9035-B14F1F638705}"/>
              </a:ext>
            </a:extLst>
          </p:cNvPr>
          <p:cNvPicPr>
            <a:picLocks noChangeAspect="1"/>
          </p:cNvPicPr>
          <p:nvPr/>
        </p:nvPicPr>
        <p:blipFill>
          <a:blip r:embed="rId2"/>
          <a:stretch>
            <a:fillRect/>
          </a:stretch>
        </p:blipFill>
        <p:spPr>
          <a:xfrm>
            <a:off x="2909322" y="996234"/>
            <a:ext cx="3192004" cy="3749040"/>
          </a:xfrm>
          <a:prstGeom prst="rect">
            <a:avLst/>
          </a:prstGeom>
        </p:spPr>
      </p:pic>
      <p:sp>
        <p:nvSpPr>
          <p:cNvPr id="2" name="Title 1">
            <a:extLst>
              <a:ext uri="{FF2B5EF4-FFF2-40B4-BE49-F238E27FC236}">
                <a16:creationId xmlns:a16="http://schemas.microsoft.com/office/drawing/2014/main" id="{DA3637A9-82E7-4471-9C9A-8068307993C1}"/>
              </a:ext>
            </a:extLst>
          </p:cNvPr>
          <p:cNvSpPr>
            <a:spLocks noGrp="1"/>
          </p:cNvSpPr>
          <p:nvPr>
            <p:ph type="title"/>
          </p:nvPr>
        </p:nvSpPr>
        <p:spPr/>
        <p:txBody>
          <a:bodyPr/>
          <a:lstStyle/>
          <a:p>
            <a:r>
              <a:rPr lang="en-GB" dirty="0"/>
              <a:t>Larger structures</a:t>
            </a:r>
          </a:p>
        </p:txBody>
      </p:sp>
      <p:sp>
        <p:nvSpPr>
          <p:cNvPr id="6" name="TextBox 5">
            <a:extLst>
              <a:ext uri="{FF2B5EF4-FFF2-40B4-BE49-F238E27FC236}">
                <a16:creationId xmlns:a16="http://schemas.microsoft.com/office/drawing/2014/main" id="{5E83B9EF-6CF1-4261-9A49-16E9F62B4E81}"/>
              </a:ext>
            </a:extLst>
          </p:cNvPr>
          <p:cNvSpPr txBox="1"/>
          <p:nvPr/>
        </p:nvSpPr>
        <p:spPr>
          <a:xfrm>
            <a:off x="259307" y="991671"/>
            <a:ext cx="3535453" cy="461665"/>
          </a:xfrm>
          <a:prstGeom prst="rect">
            <a:avLst/>
          </a:prstGeom>
          <a:noFill/>
        </p:spPr>
        <p:txBody>
          <a:bodyPr wrap="square">
            <a:spAutoFit/>
          </a:bodyPr>
          <a:lstStyle/>
          <a:p>
            <a:r>
              <a:rPr lang="en-GB" sz="1200" b="0" i="0" dirty="0">
                <a:solidFill>
                  <a:srgbClr val="333132"/>
                </a:solidFill>
                <a:effectLst/>
                <a:latin typeface="Proxima Nova Subset"/>
              </a:rPr>
              <a:t>Community (or Cluster): area of relatively high edge density, s</a:t>
            </a:r>
            <a:r>
              <a:rPr lang="en-GB" sz="1200" dirty="0">
                <a:solidFill>
                  <a:srgbClr val="333132"/>
                </a:solidFill>
                <a:latin typeface="Proxima Nova Subset"/>
              </a:rPr>
              <a:t>eparated by low density edges</a:t>
            </a:r>
            <a:endParaRPr lang="en-GB" sz="1200" dirty="0"/>
          </a:p>
        </p:txBody>
      </p:sp>
      <p:sp>
        <p:nvSpPr>
          <p:cNvPr id="8" name="TextBox 7">
            <a:extLst>
              <a:ext uri="{FF2B5EF4-FFF2-40B4-BE49-F238E27FC236}">
                <a16:creationId xmlns:a16="http://schemas.microsoft.com/office/drawing/2014/main" id="{07DA3CDB-ECBD-4133-9C38-B7F475819573}"/>
              </a:ext>
            </a:extLst>
          </p:cNvPr>
          <p:cNvSpPr txBox="1"/>
          <p:nvPr/>
        </p:nvSpPr>
        <p:spPr>
          <a:xfrm>
            <a:off x="2659380" y="4745274"/>
            <a:ext cx="5158215" cy="276999"/>
          </a:xfrm>
          <a:prstGeom prst="rect">
            <a:avLst/>
          </a:prstGeom>
          <a:noFill/>
        </p:spPr>
        <p:txBody>
          <a:bodyPr wrap="square">
            <a:spAutoFit/>
          </a:bodyPr>
          <a:lstStyle/>
          <a:p>
            <a:r>
              <a:rPr lang="en-GB" sz="1200" b="0" i="0" dirty="0">
                <a:solidFill>
                  <a:srgbClr val="333132"/>
                </a:solidFill>
                <a:effectLst/>
                <a:latin typeface="Proxima Nova Subset"/>
              </a:rPr>
              <a:t>Image source: https://commons.wikimedia.org/wiki/File:Sna_large.png</a:t>
            </a:r>
            <a:endParaRPr lang="en-GB" sz="1200" dirty="0"/>
          </a:p>
        </p:txBody>
      </p:sp>
      <p:cxnSp>
        <p:nvCxnSpPr>
          <p:cNvPr id="10" name="Straight Arrow Connector 9">
            <a:extLst>
              <a:ext uri="{FF2B5EF4-FFF2-40B4-BE49-F238E27FC236}">
                <a16:creationId xmlns:a16="http://schemas.microsoft.com/office/drawing/2014/main" id="{283B209A-C82A-41EB-8528-8A46B7DCBBFF}"/>
              </a:ext>
            </a:extLst>
          </p:cNvPr>
          <p:cNvCxnSpPr>
            <a:cxnSpLocks/>
          </p:cNvCxnSpPr>
          <p:nvPr/>
        </p:nvCxnSpPr>
        <p:spPr>
          <a:xfrm>
            <a:off x="2909322" y="1411733"/>
            <a:ext cx="207258" cy="943355"/>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F8ADF64E-3A62-441B-B2B2-87D412EC0F38}"/>
              </a:ext>
            </a:extLst>
          </p:cNvPr>
          <p:cNvCxnSpPr>
            <a:cxnSpLocks/>
          </p:cNvCxnSpPr>
          <p:nvPr/>
        </p:nvCxnSpPr>
        <p:spPr>
          <a:xfrm>
            <a:off x="2909322" y="1411733"/>
            <a:ext cx="2117976" cy="1118893"/>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5635DF75-D43E-4CF5-887B-B6FB70E9FF9B}"/>
              </a:ext>
            </a:extLst>
          </p:cNvPr>
          <p:cNvSpPr txBox="1"/>
          <p:nvPr/>
        </p:nvSpPr>
        <p:spPr>
          <a:xfrm>
            <a:off x="6101327" y="1740346"/>
            <a:ext cx="2798834" cy="276999"/>
          </a:xfrm>
          <a:prstGeom prst="rect">
            <a:avLst/>
          </a:prstGeom>
          <a:noFill/>
        </p:spPr>
        <p:txBody>
          <a:bodyPr wrap="square">
            <a:spAutoFit/>
          </a:bodyPr>
          <a:lstStyle/>
          <a:p>
            <a:r>
              <a:rPr lang="en-GB" sz="1200" b="0" i="0" dirty="0">
                <a:solidFill>
                  <a:srgbClr val="333132"/>
                </a:solidFill>
                <a:effectLst/>
                <a:latin typeface="Proxima Nova Subset"/>
              </a:rPr>
              <a:t>Component: disconnected subnetwork</a:t>
            </a:r>
            <a:endParaRPr lang="en-GB" sz="1200" dirty="0"/>
          </a:p>
        </p:txBody>
      </p:sp>
      <p:cxnSp>
        <p:nvCxnSpPr>
          <p:cNvPr id="16" name="Straight Arrow Connector 15">
            <a:extLst>
              <a:ext uri="{FF2B5EF4-FFF2-40B4-BE49-F238E27FC236}">
                <a16:creationId xmlns:a16="http://schemas.microsoft.com/office/drawing/2014/main" id="{2FA93C19-5792-45E5-864A-43A80E2A9C6D}"/>
              </a:ext>
            </a:extLst>
          </p:cNvPr>
          <p:cNvCxnSpPr>
            <a:cxnSpLocks/>
          </p:cNvCxnSpPr>
          <p:nvPr/>
        </p:nvCxnSpPr>
        <p:spPr>
          <a:xfrm flipH="1">
            <a:off x="6240780" y="2025798"/>
            <a:ext cx="792480" cy="587077"/>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A54523FA-94AA-46A5-901A-817349BF3632}"/>
              </a:ext>
            </a:extLst>
          </p:cNvPr>
          <p:cNvSpPr txBox="1"/>
          <p:nvPr/>
        </p:nvSpPr>
        <p:spPr>
          <a:xfrm>
            <a:off x="6101327" y="3794869"/>
            <a:ext cx="2186823" cy="276999"/>
          </a:xfrm>
          <a:prstGeom prst="rect">
            <a:avLst/>
          </a:prstGeom>
          <a:noFill/>
        </p:spPr>
        <p:txBody>
          <a:bodyPr wrap="square">
            <a:spAutoFit/>
          </a:bodyPr>
          <a:lstStyle/>
          <a:p>
            <a:r>
              <a:rPr lang="en-GB" sz="1200" b="0" i="0" dirty="0">
                <a:solidFill>
                  <a:srgbClr val="333132"/>
                </a:solidFill>
                <a:effectLst/>
                <a:latin typeface="Proxima Nova Subset"/>
              </a:rPr>
              <a:t>Isolate: disconnected node</a:t>
            </a:r>
            <a:endParaRPr lang="en-GB" sz="1200" dirty="0"/>
          </a:p>
        </p:txBody>
      </p:sp>
      <p:cxnSp>
        <p:nvCxnSpPr>
          <p:cNvPr id="20" name="Straight Arrow Connector 19">
            <a:extLst>
              <a:ext uri="{FF2B5EF4-FFF2-40B4-BE49-F238E27FC236}">
                <a16:creationId xmlns:a16="http://schemas.microsoft.com/office/drawing/2014/main" id="{3DFAAEE9-174F-41F6-A00F-5490CB064CA3}"/>
              </a:ext>
            </a:extLst>
          </p:cNvPr>
          <p:cNvCxnSpPr>
            <a:cxnSpLocks/>
          </p:cNvCxnSpPr>
          <p:nvPr/>
        </p:nvCxnSpPr>
        <p:spPr>
          <a:xfrm flipH="1" flipV="1">
            <a:off x="5996940" y="3524920"/>
            <a:ext cx="1036319" cy="283497"/>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39937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a community?</a:t>
            </a:r>
          </a:p>
        </p:txBody>
      </p:sp>
      <p:sp>
        <p:nvSpPr>
          <p:cNvPr id="3" name="Content Placeholder 2"/>
          <p:cNvSpPr>
            <a:spLocks noGrp="1"/>
          </p:cNvSpPr>
          <p:nvPr>
            <p:ph sz="quarter" idx="11"/>
          </p:nvPr>
        </p:nvSpPr>
        <p:spPr/>
        <p:txBody>
          <a:bodyPr/>
          <a:lstStyle/>
          <a:p>
            <a:r>
              <a:rPr lang="en-AU" dirty="0"/>
              <a:t>Communities are subnetworks where edges are between members more than connecting to other subnetworks</a:t>
            </a:r>
          </a:p>
          <a:p>
            <a:r>
              <a:rPr lang="en-AU" dirty="0"/>
              <a:t>Different approaches to identify communities</a:t>
            </a:r>
          </a:p>
          <a:p>
            <a:pPr lvl="1"/>
            <a:r>
              <a:rPr lang="en-AU" dirty="0"/>
              <a:t>Calculate betweenness of all edges, delete the edge with highest value, iterate</a:t>
            </a:r>
          </a:p>
          <a:p>
            <a:pPr lvl="1"/>
            <a:r>
              <a:rPr lang="en-AU" dirty="0"/>
              <a:t>Random local walks</a:t>
            </a:r>
          </a:p>
          <a:p>
            <a:pPr lvl="1"/>
            <a:r>
              <a:rPr lang="en-AU" dirty="0"/>
              <a:t>Brute force: trial and error to maximise modularity</a:t>
            </a:r>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24727" t="14833" r="21568" b="17538"/>
          <a:stretch/>
        </p:blipFill>
        <p:spPr>
          <a:xfrm>
            <a:off x="5931605" y="1529032"/>
            <a:ext cx="2754306" cy="2700300"/>
          </a:xfrm>
          <a:prstGeom prst="rect">
            <a:avLst/>
          </a:prstGeom>
        </p:spPr>
      </p:pic>
    </p:spTree>
    <p:extLst>
      <p:ext uri="{BB962C8B-B14F-4D97-AF65-F5344CB8AC3E}">
        <p14:creationId xmlns:p14="http://schemas.microsoft.com/office/powerpoint/2010/main" val="1006450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7A0F-B17A-49DD-B04E-E305733608E7}"/>
              </a:ext>
            </a:extLst>
          </p:cNvPr>
          <p:cNvSpPr>
            <a:spLocks noGrp="1"/>
          </p:cNvSpPr>
          <p:nvPr>
            <p:ph type="title"/>
          </p:nvPr>
        </p:nvSpPr>
        <p:spPr/>
        <p:txBody>
          <a:bodyPr/>
          <a:lstStyle/>
          <a:p>
            <a:r>
              <a:rPr lang="en-GB" dirty="0"/>
              <a:t>Properties of the whole network</a:t>
            </a:r>
          </a:p>
        </p:txBody>
      </p:sp>
      <p:sp>
        <p:nvSpPr>
          <p:cNvPr id="3" name="Content Placeholder 2">
            <a:extLst>
              <a:ext uri="{FF2B5EF4-FFF2-40B4-BE49-F238E27FC236}">
                <a16:creationId xmlns:a16="http://schemas.microsoft.com/office/drawing/2014/main" id="{ABBEAB1F-EC3C-4606-BA90-41334D793628}"/>
              </a:ext>
            </a:extLst>
          </p:cNvPr>
          <p:cNvSpPr>
            <a:spLocks noGrp="1"/>
          </p:cNvSpPr>
          <p:nvPr>
            <p:ph sz="quarter" idx="12"/>
          </p:nvPr>
        </p:nvSpPr>
        <p:spPr/>
        <p:txBody>
          <a:bodyPr>
            <a:normAutofit/>
          </a:bodyPr>
          <a:lstStyle/>
          <a:p>
            <a:r>
              <a:rPr lang="en-GB" dirty="0"/>
              <a:t>Density</a:t>
            </a:r>
          </a:p>
          <a:p>
            <a:pPr lvl="1"/>
            <a:r>
              <a:rPr lang="en-GB" dirty="0"/>
              <a:t>Proportion of potential edges that are realised</a:t>
            </a:r>
          </a:p>
          <a:p>
            <a:r>
              <a:rPr lang="en-GB" dirty="0"/>
              <a:t>Diameter</a:t>
            </a:r>
          </a:p>
          <a:p>
            <a:pPr lvl="1"/>
            <a:r>
              <a:rPr lang="en-GB" dirty="0"/>
              <a:t>Length of the longest geodesic</a:t>
            </a:r>
          </a:p>
          <a:p>
            <a:pPr lvl="1"/>
            <a:r>
              <a:rPr lang="en-GB" dirty="0"/>
              <a:t>Maximum distance to traverse</a:t>
            </a:r>
          </a:p>
          <a:p>
            <a:r>
              <a:rPr lang="en-GB" dirty="0"/>
              <a:t>Centralisation</a:t>
            </a:r>
          </a:p>
          <a:p>
            <a:pPr lvl="1"/>
            <a:r>
              <a:rPr lang="en-GB" dirty="0"/>
              <a:t>Distribution of node centrality</a:t>
            </a:r>
          </a:p>
        </p:txBody>
      </p:sp>
      <p:sp>
        <p:nvSpPr>
          <p:cNvPr id="4" name="Content Placeholder 3">
            <a:extLst>
              <a:ext uri="{FF2B5EF4-FFF2-40B4-BE49-F238E27FC236}">
                <a16:creationId xmlns:a16="http://schemas.microsoft.com/office/drawing/2014/main" id="{89BC7548-2C54-4AB9-9C47-AC5FED96CD97}"/>
              </a:ext>
            </a:extLst>
          </p:cNvPr>
          <p:cNvSpPr>
            <a:spLocks noGrp="1"/>
          </p:cNvSpPr>
          <p:nvPr>
            <p:ph sz="quarter" idx="13"/>
          </p:nvPr>
        </p:nvSpPr>
        <p:spPr/>
        <p:txBody>
          <a:bodyPr/>
          <a:lstStyle/>
          <a:p>
            <a:r>
              <a:rPr lang="en-GB" dirty="0"/>
              <a:t>Homophily of an attribute</a:t>
            </a:r>
          </a:p>
          <a:p>
            <a:pPr lvl="1"/>
            <a:r>
              <a:rPr lang="en-GB" dirty="0"/>
              <a:t>Measured as the correlation coefficient of the attribute over all pairs of nodes connected by an edge</a:t>
            </a:r>
          </a:p>
          <a:p>
            <a:pPr lvl="2"/>
            <a:r>
              <a:rPr lang="en-GB" dirty="0"/>
              <a:t>Tendency for edges where the node pair have common attribute</a:t>
            </a:r>
          </a:p>
          <a:p>
            <a:pPr lvl="1"/>
            <a:r>
              <a:rPr lang="en-GB" dirty="0"/>
              <a:t>Also termed assortativity, particularly if that property is degree (popularity)</a:t>
            </a:r>
          </a:p>
          <a:p>
            <a:endParaRPr lang="en-GB" dirty="0"/>
          </a:p>
        </p:txBody>
      </p:sp>
    </p:spTree>
    <p:extLst>
      <p:ext uri="{BB962C8B-B14F-4D97-AF65-F5344CB8AC3E}">
        <p14:creationId xmlns:p14="http://schemas.microsoft.com/office/powerpoint/2010/main" val="412661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Network property: Centralisation</a:t>
            </a:r>
          </a:p>
        </p:txBody>
      </p:sp>
      <p:sp>
        <p:nvSpPr>
          <p:cNvPr id="3" name="Content Placeholder 2"/>
          <p:cNvSpPr>
            <a:spLocks noGrp="1"/>
          </p:cNvSpPr>
          <p:nvPr>
            <p:ph sz="quarter" idx="11"/>
          </p:nvPr>
        </p:nvSpPr>
        <p:spPr/>
        <p:txBody>
          <a:bodyPr>
            <a:normAutofit/>
          </a:bodyPr>
          <a:lstStyle/>
          <a:p>
            <a:r>
              <a:rPr lang="en-AU" dirty="0"/>
              <a:t>Centralisation is a NETWORK level attribute</a:t>
            </a:r>
          </a:p>
          <a:p>
            <a:r>
              <a:rPr lang="en-AU" dirty="0"/>
              <a:t>Concerns how much a single node dominates, or </a:t>
            </a:r>
            <a:r>
              <a:rPr lang="en-GB" dirty="0"/>
              <a:t>how evenly</a:t>
            </a:r>
          </a:p>
          <a:p>
            <a:r>
              <a:rPr lang="en-GB" dirty="0"/>
              <a:t>distributed edges are across the network</a:t>
            </a:r>
            <a:endParaRPr lang="en-AU" dirty="0"/>
          </a:p>
          <a:p>
            <a:pPr lvl="1"/>
            <a:r>
              <a:rPr lang="en-AU" dirty="0"/>
              <a:t>other nodes are not considered</a:t>
            </a:r>
          </a:p>
          <a:p>
            <a:r>
              <a:rPr lang="en-AU" dirty="0"/>
              <a:t>Calculated as:</a:t>
            </a:r>
          </a:p>
        </p:txBody>
      </p:sp>
      <p:sp>
        <p:nvSpPr>
          <p:cNvPr id="5" name="Rounded Rectangle 4"/>
          <p:cNvSpPr/>
          <p:nvPr/>
        </p:nvSpPr>
        <p:spPr bwMode="auto">
          <a:xfrm>
            <a:off x="2346643" y="2873457"/>
            <a:ext cx="1998222" cy="702078"/>
          </a:xfrm>
          <a:prstGeom prst="round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AU" sz="1350" dirty="0">
                <a:sym typeface="Symbol" panose="05050102010706020507" pitchFamily="18" charset="2"/>
              </a:rPr>
              <a:t> (</a:t>
            </a:r>
            <a:r>
              <a:rPr lang="en-AU" sz="1350" dirty="0"/>
              <a:t>centrality of most central node – centrality of each node)</a:t>
            </a:r>
            <a:endParaRPr lang="en-GB" sz="1350" dirty="0">
              <a:latin typeface="Arial" pitchFamily="-106" charset="0"/>
              <a:ea typeface="ＭＳ Ｐゴシック" pitchFamily="-106" charset="-128"/>
              <a:cs typeface="ＭＳ Ｐゴシック" pitchFamily="-106" charset="-128"/>
            </a:endParaRPr>
          </a:p>
        </p:txBody>
      </p:sp>
      <p:sp>
        <p:nvSpPr>
          <p:cNvPr id="6" name="Rounded Rectangle 5"/>
          <p:cNvSpPr/>
          <p:nvPr/>
        </p:nvSpPr>
        <p:spPr bwMode="auto">
          <a:xfrm>
            <a:off x="4722907" y="3543532"/>
            <a:ext cx="2430270" cy="685800"/>
          </a:xfrm>
          <a:prstGeom prst="round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AU" sz="1350" dirty="0"/>
              <a:t>theoretical maximum of such </a:t>
            </a:r>
            <a:r>
              <a:rPr lang="en-AU" sz="1350" dirty="0">
                <a:sym typeface="Symbol" panose="05050102010706020507" pitchFamily="18" charset="2"/>
              </a:rPr>
              <a:t> </a:t>
            </a:r>
            <a:r>
              <a:rPr lang="en-AU" sz="1350" dirty="0"/>
              <a:t>for networks with the same number of nodes</a:t>
            </a:r>
            <a:endParaRPr lang="en-GB" sz="1350" dirty="0">
              <a:latin typeface="Arial" pitchFamily="-106" charset="0"/>
              <a:ea typeface="ＭＳ Ｐゴシック" pitchFamily="-106" charset="-128"/>
              <a:cs typeface="ＭＳ Ｐゴシック" pitchFamily="-106" charset="-128"/>
            </a:endParaRPr>
          </a:p>
        </p:txBody>
      </p:sp>
      <p:sp>
        <p:nvSpPr>
          <p:cNvPr id="7" name="Minus 6"/>
          <p:cNvSpPr/>
          <p:nvPr/>
        </p:nvSpPr>
        <p:spPr bwMode="auto">
          <a:xfrm rot="18758937">
            <a:off x="3331680" y="3200632"/>
            <a:ext cx="2404411" cy="685800"/>
          </a:xfrm>
          <a:prstGeom prst="mathMinus">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GB">
              <a:latin typeface="Arial" pitchFamily="-106" charset="0"/>
              <a:ea typeface="ＭＳ Ｐゴシック" pitchFamily="-106" charset="-128"/>
              <a:cs typeface="ＭＳ Ｐゴシック" pitchFamily="-106" charset="-128"/>
            </a:endParaRPr>
          </a:p>
        </p:txBody>
      </p:sp>
      <p:sp>
        <p:nvSpPr>
          <p:cNvPr id="9" name="Line Callout 1 (Accent Bar) 8"/>
          <p:cNvSpPr/>
          <p:nvPr/>
        </p:nvSpPr>
        <p:spPr bwMode="auto">
          <a:xfrm>
            <a:off x="5626192" y="2409761"/>
            <a:ext cx="3132348" cy="675510"/>
          </a:xfrm>
          <a:prstGeom prst="accentCallout1">
            <a:avLst>
              <a:gd name="adj1" fmla="val 27056"/>
              <a:gd name="adj2" fmla="val -2366"/>
              <a:gd name="adj3" fmla="val -38934"/>
              <a:gd name="adj4" fmla="val -34869"/>
            </a:avLst>
          </a:prstGeom>
          <a:noFill/>
          <a:ln>
            <a:headEnd type="none" w="med" len="med"/>
            <a:tailEnd type="stealth" w="lg"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r>
              <a:rPr lang="en-GB" sz="1200" dirty="0"/>
              <a:t>Think of it as the difference between the maximum degree [or other centrality property] and the mean degree in a network</a:t>
            </a:r>
          </a:p>
        </p:txBody>
      </p:sp>
    </p:spTree>
    <p:extLst>
      <p:ext uri="{BB962C8B-B14F-4D97-AF65-F5344CB8AC3E}">
        <p14:creationId xmlns:p14="http://schemas.microsoft.com/office/powerpoint/2010/main" val="110438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A9812BB4-8D27-828B-FF01-27DE6E24886D}"/>
              </a:ext>
            </a:extLst>
          </p:cNvPr>
          <p:cNvSpPr>
            <a:spLocks noGrp="1" noChangeArrowheads="1"/>
          </p:cNvSpPr>
          <p:nvPr>
            <p:ph type="title"/>
          </p:nvPr>
        </p:nvSpPr>
        <p:spPr/>
        <p:txBody>
          <a:bodyPr/>
          <a:lstStyle/>
          <a:p>
            <a:r>
              <a:rPr lang="en-AU" dirty="0"/>
              <a:t>Network property: Centralisation</a:t>
            </a:r>
            <a:endParaRPr lang="en-GB" altLang="en-US" dirty="0"/>
          </a:p>
        </p:txBody>
      </p:sp>
      <p:pic>
        <p:nvPicPr>
          <p:cNvPr id="55300" name="Picture 2" descr="Image result for social network analysis centralization">
            <a:extLst>
              <a:ext uri="{FF2B5EF4-FFF2-40B4-BE49-F238E27FC236}">
                <a16:creationId xmlns:a16="http://schemas.microsoft.com/office/drawing/2014/main" id="{5395178A-D579-A3FB-A9C7-709218080283}"/>
              </a:ext>
            </a:extLst>
          </p:cNvPr>
          <p:cNvPicPr>
            <a:picLocks noChangeAspect="1" noChangeArrowheads="1"/>
          </p:cNvPicPr>
          <p:nvPr/>
        </p:nvPicPr>
        <p:blipFill rotWithShape="1">
          <a:blip r:embed="rId3">
            <a:clrChange>
              <a:clrFrom>
                <a:srgbClr val="F1EAD8"/>
              </a:clrFrom>
              <a:clrTo>
                <a:srgbClr val="F1EAD8">
                  <a:alpha val="0"/>
                </a:srgbClr>
              </a:clrTo>
            </a:clrChange>
            <a:extLst>
              <a:ext uri="{28A0092B-C50C-407E-A947-70E740481C1C}">
                <a14:useLocalDpi xmlns:a14="http://schemas.microsoft.com/office/drawing/2010/main" val="0"/>
              </a:ext>
            </a:extLst>
          </a:blip>
          <a:srcRect b="14565"/>
          <a:stretch/>
        </p:blipFill>
        <p:spPr bwMode="auto">
          <a:xfrm>
            <a:off x="1636989" y="1052753"/>
            <a:ext cx="5665304" cy="292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rrow: Left-Right 7">
            <a:extLst>
              <a:ext uri="{FF2B5EF4-FFF2-40B4-BE49-F238E27FC236}">
                <a16:creationId xmlns:a16="http://schemas.microsoft.com/office/drawing/2014/main" id="{0B52A99D-797D-F0E0-76EF-43DAAB616CB4}"/>
              </a:ext>
            </a:extLst>
          </p:cNvPr>
          <p:cNvSpPr/>
          <p:nvPr/>
        </p:nvSpPr>
        <p:spPr>
          <a:xfrm>
            <a:off x="1636989" y="4278573"/>
            <a:ext cx="5665303" cy="586990"/>
          </a:xfrm>
          <a:prstGeom prst="leftRight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GB" dirty="0"/>
              <a:t>High centralisation                                 Low centralisation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Quiz questions</a:t>
            </a:r>
          </a:p>
        </p:txBody>
      </p:sp>
      <p:sp>
        <p:nvSpPr>
          <p:cNvPr id="2" name="Content Placeholder 1"/>
          <p:cNvSpPr>
            <a:spLocks noGrp="1"/>
          </p:cNvSpPr>
          <p:nvPr>
            <p:ph sz="quarter" idx="12"/>
          </p:nvPr>
        </p:nvSpPr>
        <p:spPr/>
        <p:txBody>
          <a:bodyPr/>
          <a:lstStyle/>
          <a:p>
            <a:r>
              <a:rPr lang="en-AU" dirty="0"/>
              <a:t>Q6 Maximum degree for each network?</a:t>
            </a:r>
          </a:p>
        </p:txBody>
      </p:sp>
      <p:sp>
        <p:nvSpPr>
          <p:cNvPr id="6" name="Content Placeholder 5">
            <a:extLst>
              <a:ext uri="{FF2B5EF4-FFF2-40B4-BE49-F238E27FC236}">
                <a16:creationId xmlns:a16="http://schemas.microsoft.com/office/drawing/2014/main" id="{9580C2D3-2C85-496C-B34F-EBB2506E5D59}"/>
              </a:ext>
            </a:extLst>
          </p:cNvPr>
          <p:cNvSpPr>
            <a:spLocks noGrp="1"/>
          </p:cNvSpPr>
          <p:nvPr>
            <p:ph sz="quarter" idx="13"/>
          </p:nvPr>
        </p:nvSpPr>
        <p:spPr/>
        <p:txBody>
          <a:bodyPr/>
          <a:lstStyle/>
          <a:p>
            <a:r>
              <a:rPr lang="en-AU" dirty="0"/>
              <a:t>Q7 Rank the networks from most to least (degree) centralised</a:t>
            </a:r>
          </a:p>
          <a:p>
            <a:pPr lvl="1"/>
            <a:r>
              <a:rPr lang="en-AU" dirty="0"/>
              <a:t>Hint: Don’t calculate, just compare the maximum degree to the typical degree</a:t>
            </a:r>
            <a:endParaRPr lang="en-GB" dirty="0"/>
          </a:p>
        </p:txBody>
      </p:sp>
      <p:pic>
        <p:nvPicPr>
          <p:cNvPr id="3" name="Picture 2"/>
          <p:cNvPicPr>
            <a:picLocks noChangeAspect="1"/>
          </p:cNvPicPr>
          <p:nvPr/>
        </p:nvPicPr>
        <p:blipFill rotWithShape="1">
          <a:blip r:embed="rId2"/>
          <a:srcRect l="34971" t="20233" r="31502" b="24202"/>
          <a:stretch/>
        </p:blipFill>
        <p:spPr>
          <a:xfrm>
            <a:off x="1518733" y="2776403"/>
            <a:ext cx="1678044" cy="1620180"/>
          </a:xfrm>
          <a:prstGeom prst="rect">
            <a:avLst/>
          </a:prstGeom>
        </p:spPr>
      </p:pic>
      <p:pic>
        <p:nvPicPr>
          <p:cNvPr id="4" name="Picture 3"/>
          <p:cNvPicPr>
            <a:picLocks noChangeAspect="1"/>
          </p:cNvPicPr>
          <p:nvPr/>
        </p:nvPicPr>
        <p:blipFill rotWithShape="1">
          <a:blip r:embed="rId3"/>
          <a:srcRect l="24727" t="14833" r="20515" b="17538"/>
          <a:stretch/>
        </p:blipFill>
        <p:spPr>
          <a:xfrm>
            <a:off x="3653898" y="2841780"/>
            <a:ext cx="1566175" cy="1505937"/>
          </a:xfrm>
          <a:prstGeom prst="rect">
            <a:avLst/>
          </a:prstGeom>
        </p:spPr>
      </p:pic>
      <p:pic>
        <p:nvPicPr>
          <p:cNvPr id="5" name="Picture 4"/>
          <p:cNvPicPr>
            <a:picLocks noChangeAspect="1"/>
          </p:cNvPicPr>
          <p:nvPr/>
        </p:nvPicPr>
        <p:blipFill rotWithShape="1">
          <a:blip r:embed="rId4">
            <a:clrChange>
              <a:clrFrom>
                <a:srgbClr val="FFFFFF"/>
              </a:clrFrom>
              <a:clrTo>
                <a:srgbClr val="FFFFFF">
                  <a:alpha val="0"/>
                </a:srgbClr>
              </a:clrTo>
            </a:clrChange>
          </a:blip>
          <a:srcRect l="23674" t="13481" r="20515" b="16186"/>
          <a:stretch/>
        </p:blipFill>
        <p:spPr>
          <a:xfrm>
            <a:off x="5677194" y="2836697"/>
            <a:ext cx="1706382" cy="1674186"/>
          </a:xfrm>
          <a:prstGeom prst="rect">
            <a:avLst/>
          </a:prstGeom>
        </p:spPr>
      </p:pic>
      <p:sp>
        <p:nvSpPr>
          <p:cNvPr id="8" name="Rectangle 7"/>
          <p:cNvSpPr/>
          <p:nvPr/>
        </p:nvSpPr>
        <p:spPr>
          <a:xfrm>
            <a:off x="2506470" y="3748510"/>
            <a:ext cx="302006" cy="392415"/>
          </a:xfrm>
          <a:prstGeom prst="rect">
            <a:avLst/>
          </a:prstGeom>
          <a:noFill/>
        </p:spPr>
        <p:txBody>
          <a:bodyPr wrap="none" lIns="68580" tIns="34290" rIns="68580" bIns="34290">
            <a:spAutoFit/>
          </a:bodyPr>
          <a:lstStyle/>
          <a:p>
            <a:pPr algn="ctr"/>
            <a:r>
              <a:rPr lang="en-US" sz="2100" b="1" dirty="0">
                <a:ln w="22225">
                  <a:noFill/>
                  <a:prstDash val="solid"/>
                </a:ln>
                <a:solidFill>
                  <a:schemeClr val="accent2"/>
                </a:solidFill>
              </a:rPr>
              <a:t>A</a:t>
            </a:r>
          </a:p>
        </p:txBody>
      </p:sp>
      <p:sp>
        <p:nvSpPr>
          <p:cNvPr id="9" name="Rectangle 8"/>
          <p:cNvSpPr/>
          <p:nvPr/>
        </p:nvSpPr>
        <p:spPr>
          <a:xfrm>
            <a:off x="6999387" y="3721718"/>
            <a:ext cx="281167" cy="392415"/>
          </a:xfrm>
          <a:prstGeom prst="rect">
            <a:avLst/>
          </a:prstGeom>
          <a:noFill/>
        </p:spPr>
        <p:txBody>
          <a:bodyPr wrap="none" lIns="68580" tIns="34290" rIns="68580" bIns="34290">
            <a:spAutoFit/>
          </a:bodyPr>
          <a:lstStyle/>
          <a:p>
            <a:pPr algn="ctr"/>
            <a:r>
              <a:rPr lang="en-US" sz="2100" b="1" dirty="0">
                <a:ln w="22225">
                  <a:noFill/>
                  <a:prstDash val="solid"/>
                </a:ln>
                <a:solidFill>
                  <a:schemeClr val="accent2"/>
                </a:solidFill>
              </a:rPr>
              <a:t>C</a:t>
            </a:r>
          </a:p>
        </p:txBody>
      </p:sp>
      <p:sp>
        <p:nvSpPr>
          <p:cNvPr id="10" name="Rectangle 9"/>
          <p:cNvSpPr/>
          <p:nvPr/>
        </p:nvSpPr>
        <p:spPr>
          <a:xfrm>
            <a:off x="4673121" y="3727625"/>
            <a:ext cx="289183" cy="392415"/>
          </a:xfrm>
          <a:prstGeom prst="rect">
            <a:avLst/>
          </a:prstGeom>
          <a:noFill/>
        </p:spPr>
        <p:txBody>
          <a:bodyPr wrap="none" lIns="68580" tIns="34290" rIns="68580" bIns="34290">
            <a:spAutoFit/>
          </a:bodyPr>
          <a:lstStyle/>
          <a:p>
            <a:pPr algn="ctr"/>
            <a:r>
              <a:rPr lang="en-US" sz="2100" b="1" dirty="0">
                <a:ln w="22225">
                  <a:noFill/>
                  <a:prstDash val="solid"/>
                </a:ln>
                <a:solidFill>
                  <a:schemeClr val="accent2"/>
                </a:solidFill>
              </a:rPr>
              <a:t>B</a:t>
            </a:r>
          </a:p>
        </p:txBody>
      </p:sp>
      <p:sp>
        <p:nvSpPr>
          <p:cNvPr id="11" name="TextBox 10"/>
          <p:cNvSpPr txBox="1"/>
          <p:nvPr/>
        </p:nvSpPr>
        <p:spPr>
          <a:xfrm>
            <a:off x="7570965" y="4565934"/>
            <a:ext cx="908134" cy="300082"/>
          </a:xfrm>
          <a:prstGeom prst="rect">
            <a:avLst/>
          </a:prstGeom>
          <a:noFill/>
        </p:spPr>
        <p:txBody>
          <a:bodyPr wrap="none" rtlCol="0">
            <a:spAutoFit/>
          </a:bodyPr>
          <a:lstStyle/>
          <a:p>
            <a:r>
              <a:rPr lang="en-GB" sz="1350" dirty="0"/>
              <a:t>A7: C, A, B</a:t>
            </a:r>
          </a:p>
        </p:txBody>
      </p:sp>
      <p:sp>
        <p:nvSpPr>
          <p:cNvPr id="12" name="TextBox 11"/>
          <p:cNvSpPr txBox="1"/>
          <p:nvPr/>
        </p:nvSpPr>
        <p:spPr>
          <a:xfrm>
            <a:off x="7025623" y="3073690"/>
            <a:ext cx="545342" cy="300082"/>
          </a:xfrm>
          <a:prstGeom prst="rect">
            <a:avLst/>
          </a:prstGeom>
          <a:noFill/>
        </p:spPr>
        <p:txBody>
          <a:bodyPr wrap="none" rtlCol="0">
            <a:spAutoFit/>
          </a:bodyPr>
          <a:lstStyle/>
          <a:p>
            <a:r>
              <a:rPr lang="en-GB" sz="1350" dirty="0"/>
              <a:t>A6: 7</a:t>
            </a:r>
          </a:p>
        </p:txBody>
      </p:sp>
      <p:sp>
        <p:nvSpPr>
          <p:cNvPr id="13" name="TextBox 12"/>
          <p:cNvSpPr txBox="1"/>
          <p:nvPr/>
        </p:nvSpPr>
        <p:spPr>
          <a:xfrm>
            <a:off x="4771525" y="3073687"/>
            <a:ext cx="545342" cy="300082"/>
          </a:xfrm>
          <a:prstGeom prst="rect">
            <a:avLst/>
          </a:prstGeom>
          <a:noFill/>
        </p:spPr>
        <p:txBody>
          <a:bodyPr wrap="none" rtlCol="0">
            <a:spAutoFit/>
          </a:bodyPr>
          <a:lstStyle/>
          <a:p>
            <a:r>
              <a:rPr lang="en-GB" sz="1350" dirty="0"/>
              <a:t>A6: 3</a:t>
            </a:r>
          </a:p>
        </p:txBody>
      </p:sp>
      <p:sp>
        <p:nvSpPr>
          <p:cNvPr id="14" name="TextBox 13"/>
          <p:cNvSpPr txBox="1"/>
          <p:nvPr/>
        </p:nvSpPr>
        <p:spPr>
          <a:xfrm>
            <a:off x="2705468" y="3074698"/>
            <a:ext cx="545342" cy="300082"/>
          </a:xfrm>
          <a:prstGeom prst="rect">
            <a:avLst/>
          </a:prstGeom>
          <a:noFill/>
        </p:spPr>
        <p:txBody>
          <a:bodyPr wrap="none" rtlCol="0">
            <a:spAutoFit/>
          </a:bodyPr>
          <a:lstStyle/>
          <a:p>
            <a:r>
              <a:rPr lang="en-GB" sz="1350" dirty="0"/>
              <a:t>A6: 5</a:t>
            </a:r>
          </a:p>
        </p:txBody>
      </p:sp>
      <p:sp>
        <p:nvSpPr>
          <p:cNvPr id="17" name="Oval 16"/>
          <p:cNvSpPr/>
          <p:nvPr/>
        </p:nvSpPr>
        <p:spPr bwMode="auto">
          <a:xfrm>
            <a:off x="2305041" y="3491228"/>
            <a:ext cx="241471" cy="264691"/>
          </a:xfrm>
          <a:prstGeom prst="ellipse">
            <a:avLst/>
          </a:prstGeom>
          <a:noFill/>
          <a:ln w="19050" cap="flat" cmpd="sng" algn="ctr">
            <a:solidFill>
              <a:srgbClr val="C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AU">
              <a:latin typeface="Arial" pitchFamily="-106" charset="0"/>
              <a:ea typeface="ＭＳ Ｐゴシック" pitchFamily="-106" charset="-128"/>
              <a:cs typeface="ＭＳ Ｐゴシック" pitchFamily="-106" charset="-128"/>
            </a:endParaRPr>
          </a:p>
        </p:txBody>
      </p:sp>
      <p:sp>
        <p:nvSpPr>
          <p:cNvPr id="18" name="Oval 17"/>
          <p:cNvSpPr/>
          <p:nvPr/>
        </p:nvSpPr>
        <p:spPr bwMode="auto">
          <a:xfrm>
            <a:off x="4406478" y="3165464"/>
            <a:ext cx="241471" cy="264691"/>
          </a:xfrm>
          <a:prstGeom prst="ellipse">
            <a:avLst/>
          </a:prstGeom>
          <a:noFill/>
          <a:ln w="19050" cap="flat" cmpd="sng" algn="ctr">
            <a:solidFill>
              <a:srgbClr val="C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AU">
              <a:latin typeface="Arial" pitchFamily="-106" charset="0"/>
              <a:ea typeface="ＭＳ Ｐゴシック" pitchFamily="-106" charset="-128"/>
              <a:cs typeface="ＭＳ Ｐゴシック" pitchFamily="-106" charset="-128"/>
            </a:endParaRPr>
          </a:p>
        </p:txBody>
      </p:sp>
      <p:sp>
        <p:nvSpPr>
          <p:cNvPr id="19" name="Oval 18"/>
          <p:cNvSpPr/>
          <p:nvPr/>
        </p:nvSpPr>
        <p:spPr bwMode="auto">
          <a:xfrm>
            <a:off x="4321585" y="3501252"/>
            <a:ext cx="241471" cy="264691"/>
          </a:xfrm>
          <a:prstGeom prst="ellipse">
            <a:avLst/>
          </a:prstGeom>
          <a:noFill/>
          <a:ln w="19050" cap="flat" cmpd="sng" algn="ctr">
            <a:solidFill>
              <a:srgbClr val="C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AU">
              <a:latin typeface="Arial" pitchFamily="-106" charset="0"/>
              <a:ea typeface="ＭＳ Ｐゴシック" pitchFamily="-106" charset="-128"/>
              <a:cs typeface="ＭＳ Ｐゴシック" pitchFamily="-106" charset="-128"/>
            </a:endParaRPr>
          </a:p>
        </p:txBody>
      </p:sp>
      <p:sp>
        <p:nvSpPr>
          <p:cNvPr id="20" name="Oval 19"/>
          <p:cNvSpPr/>
          <p:nvPr/>
        </p:nvSpPr>
        <p:spPr bwMode="auto">
          <a:xfrm>
            <a:off x="4696977" y="2837922"/>
            <a:ext cx="241471" cy="264691"/>
          </a:xfrm>
          <a:prstGeom prst="ellipse">
            <a:avLst/>
          </a:prstGeom>
          <a:noFill/>
          <a:ln w="19050" cap="flat" cmpd="sng" algn="ctr">
            <a:solidFill>
              <a:srgbClr val="C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AU">
              <a:latin typeface="Arial" pitchFamily="-106" charset="0"/>
              <a:ea typeface="ＭＳ Ｐゴシック" pitchFamily="-106" charset="-128"/>
              <a:cs typeface="ＭＳ Ｐゴシック" pitchFamily="-106" charset="-128"/>
            </a:endParaRPr>
          </a:p>
        </p:txBody>
      </p:sp>
      <p:sp>
        <p:nvSpPr>
          <p:cNvPr id="21" name="Oval 20"/>
          <p:cNvSpPr/>
          <p:nvPr/>
        </p:nvSpPr>
        <p:spPr bwMode="auto">
          <a:xfrm>
            <a:off x="3788718" y="2900773"/>
            <a:ext cx="241471" cy="264691"/>
          </a:xfrm>
          <a:prstGeom prst="ellipse">
            <a:avLst/>
          </a:prstGeom>
          <a:noFill/>
          <a:ln w="19050" cap="flat" cmpd="sng" algn="ctr">
            <a:solidFill>
              <a:srgbClr val="C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AU">
              <a:latin typeface="Arial" pitchFamily="-106" charset="0"/>
              <a:ea typeface="ＭＳ Ｐゴシック" pitchFamily="-106" charset="-128"/>
              <a:cs typeface="ＭＳ Ｐゴシック" pitchFamily="-106" charset="-128"/>
            </a:endParaRPr>
          </a:p>
        </p:txBody>
      </p:sp>
      <p:sp>
        <p:nvSpPr>
          <p:cNvPr id="22" name="Oval 21"/>
          <p:cNvSpPr/>
          <p:nvPr/>
        </p:nvSpPr>
        <p:spPr bwMode="auto">
          <a:xfrm>
            <a:off x="6414360" y="3541444"/>
            <a:ext cx="241471" cy="264691"/>
          </a:xfrm>
          <a:prstGeom prst="ellipse">
            <a:avLst/>
          </a:prstGeom>
          <a:noFill/>
          <a:ln w="19050" cap="flat" cmpd="sng" algn="ctr">
            <a:solidFill>
              <a:srgbClr val="C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AU">
              <a:latin typeface="Arial" pitchFamily="-106" charset="0"/>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39766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p:bldP spid="12" grpId="0"/>
      <p:bldP spid="13" grpId="0"/>
      <p:bldP spid="14" grpId="0"/>
      <p:bldP spid="17" grpId="0" animBg="1"/>
      <p:bldP spid="18" grpId="0" animBg="1"/>
      <p:bldP spid="19" grpId="0" animBg="1"/>
      <p:bldP spid="20" grpId="0" animBg="1"/>
      <p:bldP spid="21" grpId="0" animBg="1"/>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0600-0015-E991-B610-397939E6289C}"/>
              </a:ext>
            </a:extLst>
          </p:cNvPr>
          <p:cNvSpPr>
            <a:spLocks noGrp="1"/>
          </p:cNvSpPr>
          <p:nvPr>
            <p:ph type="title"/>
          </p:nvPr>
        </p:nvSpPr>
        <p:spPr/>
        <p:txBody>
          <a:bodyPr/>
          <a:lstStyle/>
          <a:p>
            <a:r>
              <a:rPr lang="en-GB" dirty="0"/>
              <a:t>Cohesive networks remain connected even if nodes removed</a:t>
            </a:r>
            <a:br>
              <a:rPr lang="en-GB" dirty="0"/>
            </a:br>
            <a:r>
              <a:rPr lang="en-GB" dirty="0"/>
              <a:t>Multiple paths between nodes  </a:t>
            </a:r>
          </a:p>
        </p:txBody>
      </p:sp>
      <p:pic>
        <p:nvPicPr>
          <p:cNvPr id="4" name="Picture 3">
            <a:extLst>
              <a:ext uri="{FF2B5EF4-FFF2-40B4-BE49-F238E27FC236}">
                <a16:creationId xmlns:a16="http://schemas.microsoft.com/office/drawing/2014/main" id="{E1FABAA5-60F8-7616-2DF6-85D2FD58A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099"/>
          <a:stretch/>
        </p:blipFill>
        <p:spPr bwMode="auto">
          <a:xfrm>
            <a:off x="1307718" y="1134734"/>
            <a:ext cx="6699485" cy="354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02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B2D02-9197-497D-8A77-F93AB196996C}"/>
              </a:ext>
            </a:extLst>
          </p:cNvPr>
          <p:cNvSpPr>
            <a:spLocks noGrp="1"/>
          </p:cNvSpPr>
          <p:nvPr>
            <p:ph sz="quarter" idx="11"/>
          </p:nvPr>
        </p:nvSpPr>
        <p:spPr/>
        <p:txBody>
          <a:bodyPr/>
          <a:lstStyle/>
          <a:p>
            <a:r>
              <a:rPr lang="en-GB" dirty="0"/>
              <a:t>What is a network?</a:t>
            </a:r>
          </a:p>
        </p:txBody>
      </p:sp>
      <p:pic>
        <p:nvPicPr>
          <p:cNvPr id="3" name="Picture 2">
            <a:extLst>
              <a:ext uri="{FF2B5EF4-FFF2-40B4-BE49-F238E27FC236}">
                <a16:creationId xmlns:a16="http://schemas.microsoft.com/office/drawing/2014/main" id="{517BF75E-74D6-48D2-BE30-BBBE30F5098B}"/>
              </a:ext>
            </a:extLst>
          </p:cNvPr>
          <p:cNvPicPr>
            <a:picLocks noChangeAspect="1"/>
          </p:cNvPicPr>
          <p:nvPr/>
        </p:nvPicPr>
        <p:blipFill rotWithShape="1">
          <a:blip r:embed="rId2"/>
          <a:srcRect l="13889" t="5941" r="12668" b="1972"/>
          <a:stretch/>
        </p:blipFill>
        <p:spPr>
          <a:xfrm>
            <a:off x="4213884" y="430141"/>
            <a:ext cx="4229178" cy="3977013"/>
          </a:xfrm>
          <a:prstGeom prst="rect">
            <a:avLst/>
          </a:prstGeom>
        </p:spPr>
      </p:pic>
    </p:spTree>
    <p:extLst>
      <p:ext uri="{BB962C8B-B14F-4D97-AF65-F5344CB8AC3E}">
        <p14:creationId xmlns:p14="http://schemas.microsoft.com/office/powerpoint/2010/main" val="2771500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D690A69-AC77-4BDB-8505-80A063F9904F}"/>
              </a:ext>
            </a:extLst>
          </p:cNvPr>
          <p:cNvPicPr>
            <a:picLocks noChangeAspect="1"/>
          </p:cNvPicPr>
          <p:nvPr/>
        </p:nvPicPr>
        <p:blipFill>
          <a:blip r:embed="rId2"/>
          <a:stretch>
            <a:fillRect/>
          </a:stretch>
        </p:blipFill>
        <p:spPr>
          <a:xfrm>
            <a:off x="4892040" y="1491812"/>
            <a:ext cx="4144127" cy="2426980"/>
          </a:xfrm>
          <a:prstGeom prst="rect">
            <a:avLst/>
          </a:prstGeom>
        </p:spPr>
      </p:pic>
      <p:sp>
        <p:nvSpPr>
          <p:cNvPr id="2" name="Title 1">
            <a:extLst>
              <a:ext uri="{FF2B5EF4-FFF2-40B4-BE49-F238E27FC236}">
                <a16:creationId xmlns:a16="http://schemas.microsoft.com/office/drawing/2014/main" id="{642AECB0-97CE-4714-A9B8-45AA0B060223}"/>
              </a:ext>
            </a:extLst>
          </p:cNvPr>
          <p:cNvSpPr>
            <a:spLocks noGrp="1"/>
          </p:cNvSpPr>
          <p:nvPr>
            <p:ph type="title"/>
          </p:nvPr>
        </p:nvSpPr>
        <p:spPr/>
        <p:txBody>
          <a:bodyPr/>
          <a:lstStyle/>
          <a:p>
            <a:r>
              <a:rPr lang="en-GB" dirty="0"/>
              <a:t>Small world: social networks have high clustering (triangles) but also short paths</a:t>
            </a:r>
          </a:p>
        </p:txBody>
      </p:sp>
      <p:sp>
        <p:nvSpPr>
          <p:cNvPr id="5" name="Content Placeholder 4">
            <a:extLst>
              <a:ext uri="{FF2B5EF4-FFF2-40B4-BE49-F238E27FC236}">
                <a16:creationId xmlns:a16="http://schemas.microsoft.com/office/drawing/2014/main" id="{5668B5A2-6A7D-4E41-BDAA-B3EE658BB724}"/>
              </a:ext>
            </a:extLst>
          </p:cNvPr>
          <p:cNvSpPr>
            <a:spLocks noGrp="1"/>
          </p:cNvSpPr>
          <p:nvPr>
            <p:ph sz="quarter" idx="11"/>
          </p:nvPr>
        </p:nvSpPr>
        <p:spPr>
          <a:xfrm>
            <a:off x="621553" y="1224708"/>
            <a:ext cx="4270487" cy="2914650"/>
          </a:xfrm>
        </p:spPr>
        <p:txBody>
          <a:bodyPr>
            <a:normAutofit/>
          </a:bodyPr>
          <a:lstStyle/>
          <a:p>
            <a:r>
              <a:rPr lang="en-GB" dirty="0"/>
              <a:t>Apparently inconsistent because triangles are local, so paths should be long</a:t>
            </a:r>
          </a:p>
          <a:p>
            <a:pPr lvl="1"/>
            <a:r>
              <a:rPr lang="en-GB" dirty="0"/>
              <a:t>Mathematical models generated graphs with one or the other, but not both</a:t>
            </a:r>
          </a:p>
          <a:p>
            <a:pPr lvl="1"/>
            <a:r>
              <a:rPr lang="en-GB" dirty="0"/>
              <a:t>Milgram experiments found average 6 steps (for completed chains)</a:t>
            </a:r>
          </a:p>
          <a:p>
            <a:r>
              <a:rPr lang="en-GB" dirty="0"/>
              <a:t>Resolved by Watts and </a:t>
            </a:r>
            <a:r>
              <a:rPr lang="en-GB" dirty="0" err="1"/>
              <a:t>Strogatz</a:t>
            </a:r>
            <a:endParaRPr lang="en-GB" dirty="0"/>
          </a:p>
          <a:p>
            <a:pPr lvl="1"/>
            <a:r>
              <a:rPr lang="en-GB" dirty="0"/>
              <a:t>A small number of random edges substantially reduces average path length</a:t>
            </a:r>
          </a:p>
        </p:txBody>
      </p:sp>
      <p:sp>
        <p:nvSpPr>
          <p:cNvPr id="36" name="TextBox 35">
            <a:extLst>
              <a:ext uri="{FF2B5EF4-FFF2-40B4-BE49-F238E27FC236}">
                <a16:creationId xmlns:a16="http://schemas.microsoft.com/office/drawing/2014/main" id="{3D58B248-F129-4539-A4DB-4D6438942B3D}"/>
              </a:ext>
            </a:extLst>
          </p:cNvPr>
          <p:cNvSpPr txBox="1"/>
          <p:nvPr/>
        </p:nvSpPr>
        <p:spPr>
          <a:xfrm>
            <a:off x="1447800" y="4592418"/>
            <a:ext cx="6309360" cy="276999"/>
          </a:xfrm>
          <a:prstGeom prst="rect">
            <a:avLst/>
          </a:prstGeom>
          <a:noFill/>
        </p:spPr>
        <p:txBody>
          <a:bodyPr wrap="square">
            <a:spAutoFit/>
          </a:bodyPr>
          <a:lstStyle/>
          <a:p>
            <a:r>
              <a:rPr lang="en-GB" sz="1200" dirty="0"/>
              <a:t>DJ Watts, SH </a:t>
            </a:r>
            <a:r>
              <a:rPr lang="en-GB" sz="1200" dirty="0" err="1"/>
              <a:t>Strogatz</a:t>
            </a:r>
            <a:r>
              <a:rPr lang="en-GB" sz="1200" dirty="0"/>
              <a:t> (1998), Collective dynamics of ‘small-world’ networks, Nature 393 440:442</a:t>
            </a:r>
          </a:p>
        </p:txBody>
      </p:sp>
    </p:spTree>
    <p:extLst>
      <p:ext uri="{BB962C8B-B14F-4D97-AF65-F5344CB8AC3E}">
        <p14:creationId xmlns:p14="http://schemas.microsoft.com/office/powerpoint/2010/main" val="3171308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BF45EB-EF5D-09CA-6458-9AD37D8F8F04}"/>
              </a:ext>
            </a:extLst>
          </p:cNvPr>
          <p:cNvSpPr>
            <a:spLocks noGrp="1"/>
          </p:cNvSpPr>
          <p:nvPr>
            <p:ph sz="quarter" idx="11"/>
          </p:nvPr>
        </p:nvSpPr>
        <p:spPr/>
        <p:txBody>
          <a:bodyPr/>
          <a:lstStyle/>
          <a:p>
            <a:r>
              <a:rPr lang="en-GB" dirty="0"/>
              <a:t>Network Dynamics</a:t>
            </a:r>
          </a:p>
        </p:txBody>
      </p:sp>
      <p:grpSp>
        <p:nvGrpSpPr>
          <p:cNvPr id="38" name="Group 37">
            <a:extLst>
              <a:ext uri="{FF2B5EF4-FFF2-40B4-BE49-F238E27FC236}">
                <a16:creationId xmlns:a16="http://schemas.microsoft.com/office/drawing/2014/main" id="{D3324351-7EA1-329B-E89C-30553645F733}"/>
              </a:ext>
            </a:extLst>
          </p:cNvPr>
          <p:cNvGrpSpPr>
            <a:grpSpLocks noChangeAspect="1"/>
          </p:cNvGrpSpPr>
          <p:nvPr/>
        </p:nvGrpSpPr>
        <p:grpSpPr>
          <a:xfrm>
            <a:off x="3144260" y="830602"/>
            <a:ext cx="2661205" cy="2307995"/>
            <a:chOff x="1452119" y="2727302"/>
            <a:chExt cx="1804496" cy="1564993"/>
          </a:xfrm>
        </p:grpSpPr>
        <p:sp>
          <p:nvSpPr>
            <p:cNvPr id="3" name="Oval 2">
              <a:extLst>
                <a:ext uri="{FF2B5EF4-FFF2-40B4-BE49-F238E27FC236}">
                  <a16:creationId xmlns:a16="http://schemas.microsoft.com/office/drawing/2014/main" id="{F3B42C68-9616-7E86-10CA-AD83B2994A71}"/>
                </a:ext>
              </a:extLst>
            </p:cNvPr>
            <p:cNvSpPr/>
            <p:nvPr/>
          </p:nvSpPr>
          <p:spPr bwMode="auto">
            <a:xfrm>
              <a:off x="1536981" y="2727302"/>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sz="1200" dirty="0">
                  <a:latin typeface="Arial" charset="0"/>
                  <a:ea typeface="ＭＳ Ｐゴシック" pitchFamily="1" charset="-128"/>
                </a:rPr>
                <a:t>?</a:t>
              </a:r>
              <a:endParaRPr kumimoji="0" lang="en-GB" sz="1200" b="0" i="0" u="none" strike="noStrike" cap="none" normalizeH="0" baseline="0" dirty="0">
                <a:ln>
                  <a:noFill/>
                </a:ln>
                <a:solidFill>
                  <a:schemeClr val="tx1"/>
                </a:solidFill>
                <a:effectLst/>
                <a:latin typeface="Arial" charset="0"/>
                <a:ea typeface="ＭＳ Ｐゴシック" pitchFamily="1" charset="-128"/>
              </a:endParaRPr>
            </a:p>
          </p:txBody>
        </p:sp>
        <p:sp>
          <p:nvSpPr>
            <p:cNvPr id="4" name="Oval 3">
              <a:extLst>
                <a:ext uri="{FF2B5EF4-FFF2-40B4-BE49-F238E27FC236}">
                  <a16:creationId xmlns:a16="http://schemas.microsoft.com/office/drawing/2014/main" id="{D0E7FCA9-675B-5529-55C8-03B342D4E6EE}"/>
                </a:ext>
              </a:extLst>
            </p:cNvPr>
            <p:cNvSpPr/>
            <p:nvPr/>
          </p:nvSpPr>
          <p:spPr bwMode="auto">
            <a:xfrm>
              <a:off x="2085208" y="2729470"/>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200" dirty="0">
                  <a:latin typeface="Arial" charset="0"/>
                  <a:ea typeface="ＭＳ Ｐゴシック" pitchFamily="1" charset="-128"/>
                </a:rPr>
                <a:t>?</a:t>
              </a:r>
            </a:p>
          </p:txBody>
        </p:sp>
        <p:sp>
          <p:nvSpPr>
            <p:cNvPr id="5" name="Oval 4">
              <a:extLst>
                <a:ext uri="{FF2B5EF4-FFF2-40B4-BE49-F238E27FC236}">
                  <a16:creationId xmlns:a16="http://schemas.microsoft.com/office/drawing/2014/main" id="{6B14E5F6-F15E-3739-EE29-10D94EBA5695}"/>
                </a:ext>
              </a:extLst>
            </p:cNvPr>
            <p:cNvSpPr/>
            <p:nvPr/>
          </p:nvSpPr>
          <p:spPr bwMode="auto">
            <a:xfrm>
              <a:off x="1452119" y="3493938"/>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200" dirty="0">
                  <a:latin typeface="Arial" charset="0"/>
                  <a:ea typeface="ＭＳ Ｐゴシック" pitchFamily="1" charset="-128"/>
                </a:rPr>
                <a:t>?</a:t>
              </a:r>
            </a:p>
          </p:txBody>
        </p:sp>
        <p:sp>
          <p:nvSpPr>
            <p:cNvPr id="6" name="Oval 5">
              <a:extLst>
                <a:ext uri="{FF2B5EF4-FFF2-40B4-BE49-F238E27FC236}">
                  <a16:creationId xmlns:a16="http://schemas.microsoft.com/office/drawing/2014/main" id="{FEA1D6E9-38E2-4D2A-1547-16B257F34DAB}"/>
                </a:ext>
              </a:extLst>
            </p:cNvPr>
            <p:cNvSpPr/>
            <p:nvPr/>
          </p:nvSpPr>
          <p:spPr bwMode="auto">
            <a:xfrm>
              <a:off x="2047089" y="3233526"/>
              <a:ext cx="216024" cy="21602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7" name="Oval 6">
              <a:extLst>
                <a:ext uri="{FF2B5EF4-FFF2-40B4-BE49-F238E27FC236}">
                  <a16:creationId xmlns:a16="http://schemas.microsoft.com/office/drawing/2014/main" id="{D42F25DB-DB71-5B1C-B14D-7CA9511F8F93}"/>
                </a:ext>
              </a:extLst>
            </p:cNvPr>
            <p:cNvSpPr/>
            <p:nvPr/>
          </p:nvSpPr>
          <p:spPr bwMode="auto">
            <a:xfrm>
              <a:off x="1668143" y="4063838"/>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8" name="Oval 7">
              <a:extLst>
                <a:ext uri="{FF2B5EF4-FFF2-40B4-BE49-F238E27FC236}">
                  <a16:creationId xmlns:a16="http://schemas.microsoft.com/office/drawing/2014/main" id="{CB2B1FAF-2F0B-D307-860B-334F90CAEB37}"/>
                </a:ext>
              </a:extLst>
            </p:cNvPr>
            <p:cNvSpPr/>
            <p:nvPr/>
          </p:nvSpPr>
          <p:spPr bwMode="auto">
            <a:xfrm>
              <a:off x="3018483" y="3049138"/>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9" name="Oval 8">
              <a:extLst>
                <a:ext uri="{FF2B5EF4-FFF2-40B4-BE49-F238E27FC236}">
                  <a16:creationId xmlns:a16="http://schemas.microsoft.com/office/drawing/2014/main" id="{E07F4F1F-8EF9-123B-3035-EAACAFF5E143}"/>
                </a:ext>
              </a:extLst>
            </p:cNvPr>
            <p:cNvSpPr/>
            <p:nvPr/>
          </p:nvSpPr>
          <p:spPr bwMode="auto">
            <a:xfrm>
              <a:off x="2263113" y="4076271"/>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10" name="Oval 9">
              <a:extLst>
                <a:ext uri="{FF2B5EF4-FFF2-40B4-BE49-F238E27FC236}">
                  <a16:creationId xmlns:a16="http://schemas.microsoft.com/office/drawing/2014/main" id="{E8AD091B-5AC4-27C7-53F7-BA46F50B0E56}"/>
                </a:ext>
              </a:extLst>
            </p:cNvPr>
            <p:cNvSpPr/>
            <p:nvPr/>
          </p:nvSpPr>
          <p:spPr bwMode="auto">
            <a:xfrm>
              <a:off x="3040591" y="3442741"/>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11" name="Oval 10">
              <a:extLst>
                <a:ext uri="{FF2B5EF4-FFF2-40B4-BE49-F238E27FC236}">
                  <a16:creationId xmlns:a16="http://schemas.microsoft.com/office/drawing/2014/main" id="{DB865C51-665D-9F91-C36B-60C73DEA69CB}"/>
                </a:ext>
              </a:extLst>
            </p:cNvPr>
            <p:cNvSpPr/>
            <p:nvPr/>
          </p:nvSpPr>
          <p:spPr bwMode="auto">
            <a:xfrm>
              <a:off x="2697248" y="3709962"/>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200" dirty="0">
                  <a:latin typeface="Arial" charset="0"/>
                  <a:ea typeface="ＭＳ Ｐゴシック" pitchFamily="1" charset="-128"/>
                </a:rPr>
                <a:t>?</a:t>
              </a:r>
            </a:p>
          </p:txBody>
        </p:sp>
        <p:cxnSp>
          <p:nvCxnSpPr>
            <p:cNvPr id="12" name="Straight Connector 11">
              <a:extLst>
                <a:ext uri="{FF2B5EF4-FFF2-40B4-BE49-F238E27FC236}">
                  <a16:creationId xmlns:a16="http://schemas.microsoft.com/office/drawing/2014/main" id="{1C1D4F41-3ED1-B827-9661-18AE095974ED}"/>
                </a:ext>
              </a:extLst>
            </p:cNvPr>
            <p:cNvCxnSpPr>
              <a:stCxn id="3" idx="5"/>
              <a:endCxn id="6" idx="1"/>
            </p:cNvCxnSpPr>
            <p:nvPr/>
          </p:nvCxnSpPr>
          <p:spPr bwMode="auto">
            <a:xfrm>
              <a:off x="1721369" y="2911690"/>
              <a:ext cx="357356" cy="353472"/>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69A533DD-E969-79B5-FF80-29D5F0AC31CB}"/>
                </a:ext>
              </a:extLst>
            </p:cNvPr>
            <p:cNvCxnSpPr>
              <a:stCxn id="7" idx="6"/>
              <a:endCxn id="9" idx="2"/>
            </p:cNvCxnSpPr>
            <p:nvPr/>
          </p:nvCxnSpPr>
          <p:spPr bwMode="auto">
            <a:xfrm>
              <a:off x="1884167" y="4171850"/>
              <a:ext cx="378946" cy="124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3005ECDF-217A-7BC6-7629-18D650A8F738}"/>
                </a:ext>
              </a:extLst>
            </p:cNvPr>
            <p:cNvCxnSpPr>
              <a:stCxn id="6" idx="5"/>
              <a:endCxn id="11" idx="1"/>
            </p:cNvCxnSpPr>
            <p:nvPr/>
          </p:nvCxnSpPr>
          <p:spPr bwMode="auto">
            <a:xfrm>
              <a:off x="2231477" y="3417914"/>
              <a:ext cx="497407" cy="323684"/>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a:extLst>
                <a:ext uri="{FF2B5EF4-FFF2-40B4-BE49-F238E27FC236}">
                  <a16:creationId xmlns:a16="http://schemas.microsoft.com/office/drawing/2014/main" id="{9C7EBC1F-1345-350A-37AD-1FAD89AC57B4}"/>
                </a:ext>
              </a:extLst>
            </p:cNvPr>
            <p:cNvCxnSpPr>
              <a:stCxn id="5" idx="6"/>
              <a:endCxn id="6" idx="3"/>
            </p:cNvCxnSpPr>
            <p:nvPr/>
          </p:nvCxnSpPr>
          <p:spPr bwMode="auto">
            <a:xfrm flipV="1">
              <a:off x="1668143" y="3417914"/>
              <a:ext cx="410582" cy="184036"/>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E668A178-3E31-73C5-370D-6B613E23730E}"/>
                </a:ext>
              </a:extLst>
            </p:cNvPr>
            <p:cNvCxnSpPr>
              <a:stCxn id="4" idx="4"/>
              <a:endCxn id="6" idx="0"/>
            </p:cNvCxnSpPr>
            <p:nvPr/>
          </p:nvCxnSpPr>
          <p:spPr bwMode="auto">
            <a:xfrm flipH="1">
              <a:off x="2155101" y="2945494"/>
              <a:ext cx="38119" cy="288032"/>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a:extLst>
                <a:ext uri="{FF2B5EF4-FFF2-40B4-BE49-F238E27FC236}">
                  <a16:creationId xmlns:a16="http://schemas.microsoft.com/office/drawing/2014/main" id="{246E82B0-7828-D8FA-605E-9D51F7002ED8}"/>
                </a:ext>
              </a:extLst>
            </p:cNvPr>
            <p:cNvCxnSpPr>
              <a:stCxn id="9" idx="6"/>
              <a:endCxn id="11" idx="3"/>
            </p:cNvCxnSpPr>
            <p:nvPr/>
          </p:nvCxnSpPr>
          <p:spPr bwMode="auto">
            <a:xfrm flipV="1">
              <a:off x="2479137" y="3894350"/>
              <a:ext cx="249747" cy="2899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DD673E58-E4FA-D50B-D193-B9CF11EBB557}"/>
                </a:ext>
              </a:extLst>
            </p:cNvPr>
            <p:cNvCxnSpPr>
              <a:stCxn id="11" idx="7"/>
              <a:endCxn id="10" idx="3"/>
            </p:cNvCxnSpPr>
            <p:nvPr/>
          </p:nvCxnSpPr>
          <p:spPr bwMode="auto">
            <a:xfrm flipV="1">
              <a:off x="2881636" y="3627129"/>
              <a:ext cx="190591" cy="11446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B26F5538-E771-DE5A-FB1E-6F436F28D02D}"/>
                </a:ext>
              </a:extLst>
            </p:cNvPr>
            <p:cNvCxnSpPr>
              <a:stCxn id="8" idx="4"/>
              <a:endCxn id="10" idx="0"/>
            </p:cNvCxnSpPr>
            <p:nvPr/>
          </p:nvCxnSpPr>
          <p:spPr bwMode="auto">
            <a:xfrm>
              <a:off x="3126495" y="3265162"/>
              <a:ext cx="22108" cy="1775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7" name="Group 36">
            <a:extLst>
              <a:ext uri="{FF2B5EF4-FFF2-40B4-BE49-F238E27FC236}">
                <a16:creationId xmlns:a16="http://schemas.microsoft.com/office/drawing/2014/main" id="{062A870F-5C0E-6EF3-7475-5366263C8322}"/>
              </a:ext>
            </a:extLst>
          </p:cNvPr>
          <p:cNvGrpSpPr>
            <a:grpSpLocks noChangeAspect="1"/>
          </p:cNvGrpSpPr>
          <p:nvPr/>
        </p:nvGrpSpPr>
        <p:grpSpPr>
          <a:xfrm>
            <a:off x="5966328" y="2357767"/>
            <a:ext cx="2676972" cy="2321669"/>
            <a:chOff x="5969007" y="2623931"/>
            <a:chExt cx="1804496" cy="1564993"/>
          </a:xfrm>
        </p:grpSpPr>
        <p:sp>
          <p:nvSpPr>
            <p:cNvPr id="20" name="Oval 19">
              <a:extLst>
                <a:ext uri="{FF2B5EF4-FFF2-40B4-BE49-F238E27FC236}">
                  <a16:creationId xmlns:a16="http://schemas.microsoft.com/office/drawing/2014/main" id="{3551A502-6AE9-8885-F08B-0BDEC064ABA2}"/>
                </a:ext>
              </a:extLst>
            </p:cNvPr>
            <p:cNvSpPr/>
            <p:nvPr/>
          </p:nvSpPr>
          <p:spPr bwMode="auto">
            <a:xfrm>
              <a:off x="6053869" y="2623931"/>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Arial" charset="0"/>
                <a:ea typeface="ＭＳ Ｐゴシック" pitchFamily="1" charset="-128"/>
              </a:endParaRPr>
            </a:p>
          </p:txBody>
        </p:sp>
        <p:sp>
          <p:nvSpPr>
            <p:cNvPr id="21" name="Oval 20">
              <a:extLst>
                <a:ext uri="{FF2B5EF4-FFF2-40B4-BE49-F238E27FC236}">
                  <a16:creationId xmlns:a16="http://schemas.microsoft.com/office/drawing/2014/main" id="{C329706E-9B83-21BE-28F6-E0DFDE3C630D}"/>
                </a:ext>
              </a:extLst>
            </p:cNvPr>
            <p:cNvSpPr/>
            <p:nvPr/>
          </p:nvSpPr>
          <p:spPr bwMode="auto">
            <a:xfrm>
              <a:off x="6602096" y="2626099"/>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latin typeface="Arial" charset="0"/>
                <a:ea typeface="ＭＳ Ｐゴシック" pitchFamily="1" charset="-128"/>
              </a:endParaRPr>
            </a:p>
          </p:txBody>
        </p:sp>
        <p:sp>
          <p:nvSpPr>
            <p:cNvPr id="22" name="Oval 21">
              <a:extLst>
                <a:ext uri="{FF2B5EF4-FFF2-40B4-BE49-F238E27FC236}">
                  <a16:creationId xmlns:a16="http://schemas.microsoft.com/office/drawing/2014/main" id="{0195820F-A03F-68F0-8F80-C36ADB84F7C1}"/>
                </a:ext>
              </a:extLst>
            </p:cNvPr>
            <p:cNvSpPr/>
            <p:nvPr/>
          </p:nvSpPr>
          <p:spPr bwMode="auto">
            <a:xfrm>
              <a:off x="5969007" y="3390567"/>
              <a:ext cx="216024" cy="21602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latin typeface="Arial" charset="0"/>
                <a:ea typeface="ＭＳ Ｐゴシック" pitchFamily="1" charset="-128"/>
              </a:endParaRPr>
            </a:p>
          </p:txBody>
        </p:sp>
        <p:sp>
          <p:nvSpPr>
            <p:cNvPr id="23" name="Oval 22">
              <a:extLst>
                <a:ext uri="{FF2B5EF4-FFF2-40B4-BE49-F238E27FC236}">
                  <a16:creationId xmlns:a16="http://schemas.microsoft.com/office/drawing/2014/main" id="{6B4DA98F-0E75-D909-82FA-17BE6B1607A2}"/>
                </a:ext>
              </a:extLst>
            </p:cNvPr>
            <p:cNvSpPr/>
            <p:nvPr/>
          </p:nvSpPr>
          <p:spPr bwMode="auto">
            <a:xfrm>
              <a:off x="6563977" y="3130155"/>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GB" sz="1200" dirty="0">
                  <a:latin typeface="Arial" charset="0"/>
                  <a:ea typeface="ＭＳ Ｐゴシック" pitchFamily="1" charset="-128"/>
                </a:rPr>
                <a:t>?</a:t>
              </a:r>
            </a:p>
          </p:txBody>
        </p:sp>
        <p:sp>
          <p:nvSpPr>
            <p:cNvPr id="24" name="Oval 23">
              <a:extLst>
                <a:ext uri="{FF2B5EF4-FFF2-40B4-BE49-F238E27FC236}">
                  <a16:creationId xmlns:a16="http://schemas.microsoft.com/office/drawing/2014/main" id="{3C98D49F-64A9-6D83-2D05-0ACA04ADE3CE}"/>
                </a:ext>
              </a:extLst>
            </p:cNvPr>
            <p:cNvSpPr/>
            <p:nvPr/>
          </p:nvSpPr>
          <p:spPr bwMode="auto">
            <a:xfrm>
              <a:off x="6185031" y="3960467"/>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25" name="Oval 24">
              <a:extLst>
                <a:ext uri="{FF2B5EF4-FFF2-40B4-BE49-F238E27FC236}">
                  <a16:creationId xmlns:a16="http://schemas.microsoft.com/office/drawing/2014/main" id="{91B64B33-DA2C-C4C7-99CA-FB3BA5FB6C57}"/>
                </a:ext>
              </a:extLst>
            </p:cNvPr>
            <p:cNvSpPr/>
            <p:nvPr/>
          </p:nvSpPr>
          <p:spPr bwMode="auto">
            <a:xfrm>
              <a:off x="7535371" y="2945767"/>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26" name="Oval 25">
              <a:extLst>
                <a:ext uri="{FF2B5EF4-FFF2-40B4-BE49-F238E27FC236}">
                  <a16:creationId xmlns:a16="http://schemas.microsoft.com/office/drawing/2014/main" id="{E1ABA9E1-9C79-761D-E419-8778DADDCBE7}"/>
                </a:ext>
              </a:extLst>
            </p:cNvPr>
            <p:cNvSpPr/>
            <p:nvPr/>
          </p:nvSpPr>
          <p:spPr bwMode="auto">
            <a:xfrm>
              <a:off x="6780001" y="3972900"/>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27" name="Oval 26">
              <a:extLst>
                <a:ext uri="{FF2B5EF4-FFF2-40B4-BE49-F238E27FC236}">
                  <a16:creationId xmlns:a16="http://schemas.microsoft.com/office/drawing/2014/main" id="{7C26D8A8-CE61-613D-FE08-55A91227C665}"/>
                </a:ext>
              </a:extLst>
            </p:cNvPr>
            <p:cNvSpPr/>
            <p:nvPr/>
          </p:nvSpPr>
          <p:spPr bwMode="auto">
            <a:xfrm>
              <a:off x="7557479" y="3339370"/>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28" name="Oval 27">
              <a:extLst>
                <a:ext uri="{FF2B5EF4-FFF2-40B4-BE49-F238E27FC236}">
                  <a16:creationId xmlns:a16="http://schemas.microsoft.com/office/drawing/2014/main" id="{9984349E-38F7-663D-1B17-4D446AECD79B}"/>
                </a:ext>
              </a:extLst>
            </p:cNvPr>
            <p:cNvSpPr/>
            <p:nvPr/>
          </p:nvSpPr>
          <p:spPr bwMode="auto">
            <a:xfrm>
              <a:off x="7214136" y="3606591"/>
              <a:ext cx="216024" cy="21602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GB" sz="2400" dirty="0">
                <a:latin typeface="Arial" charset="0"/>
                <a:ea typeface="ＭＳ Ｐゴシック" pitchFamily="1" charset="-128"/>
              </a:endParaRPr>
            </a:p>
          </p:txBody>
        </p:sp>
        <p:cxnSp>
          <p:nvCxnSpPr>
            <p:cNvPr id="29" name="Straight Connector 28">
              <a:extLst>
                <a:ext uri="{FF2B5EF4-FFF2-40B4-BE49-F238E27FC236}">
                  <a16:creationId xmlns:a16="http://schemas.microsoft.com/office/drawing/2014/main" id="{E46C933E-11DD-153D-BAEA-5F87E4680D17}"/>
                </a:ext>
              </a:extLst>
            </p:cNvPr>
            <p:cNvCxnSpPr>
              <a:stCxn id="20" idx="5"/>
              <a:endCxn id="23" idx="1"/>
            </p:cNvCxnSpPr>
            <p:nvPr/>
          </p:nvCxnSpPr>
          <p:spPr bwMode="auto">
            <a:xfrm>
              <a:off x="6238257" y="2808319"/>
              <a:ext cx="357356" cy="3534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05FB7E76-E062-E2E2-9952-A5013D6F4BB8}"/>
                </a:ext>
              </a:extLst>
            </p:cNvPr>
            <p:cNvCxnSpPr>
              <a:stCxn id="24" idx="6"/>
              <a:endCxn id="26" idx="2"/>
            </p:cNvCxnSpPr>
            <p:nvPr/>
          </p:nvCxnSpPr>
          <p:spPr bwMode="auto">
            <a:xfrm>
              <a:off x="6401055" y="4068479"/>
              <a:ext cx="378946" cy="124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a:extLst>
                <a:ext uri="{FF2B5EF4-FFF2-40B4-BE49-F238E27FC236}">
                  <a16:creationId xmlns:a16="http://schemas.microsoft.com/office/drawing/2014/main" id="{969EDE00-11B2-F4E5-3FD3-E0A6BAF381CA}"/>
                </a:ext>
              </a:extLst>
            </p:cNvPr>
            <p:cNvCxnSpPr>
              <a:stCxn id="23" idx="5"/>
              <a:endCxn id="28" idx="1"/>
            </p:cNvCxnSpPr>
            <p:nvPr/>
          </p:nvCxnSpPr>
          <p:spPr bwMode="auto">
            <a:xfrm>
              <a:off x="6748365" y="3314543"/>
              <a:ext cx="497407" cy="323684"/>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DE94C50F-19F4-FE1D-110C-56F9D4BF3683}"/>
                </a:ext>
              </a:extLst>
            </p:cNvPr>
            <p:cNvCxnSpPr>
              <a:stCxn id="22" idx="6"/>
              <a:endCxn id="23" idx="3"/>
            </p:cNvCxnSpPr>
            <p:nvPr/>
          </p:nvCxnSpPr>
          <p:spPr bwMode="auto">
            <a:xfrm flipV="1">
              <a:off x="6185031" y="3314543"/>
              <a:ext cx="410582" cy="184036"/>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a:extLst>
                <a:ext uri="{FF2B5EF4-FFF2-40B4-BE49-F238E27FC236}">
                  <a16:creationId xmlns:a16="http://schemas.microsoft.com/office/drawing/2014/main" id="{BD35F859-18BE-FF8A-69C4-05C30EFAF3F7}"/>
                </a:ext>
              </a:extLst>
            </p:cNvPr>
            <p:cNvCxnSpPr>
              <a:stCxn id="21" idx="4"/>
              <a:endCxn id="23" idx="0"/>
            </p:cNvCxnSpPr>
            <p:nvPr/>
          </p:nvCxnSpPr>
          <p:spPr bwMode="auto">
            <a:xfrm flipH="1">
              <a:off x="6671989" y="2842123"/>
              <a:ext cx="38119" cy="2880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8F6BA230-0B24-8D02-E45E-0AF57633B8DD}"/>
                </a:ext>
              </a:extLst>
            </p:cNvPr>
            <p:cNvCxnSpPr>
              <a:stCxn id="26" idx="6"/>
              <a:endCxn id="28" idx="3"/>
            </p:cNvCxnSpPr>
            <p:nvPr/>
          </p:nvCxnSpPr>
          <p:spPr bwMode="auto">
            <a:xfrm flipV="1">
              <a:off x="6996025" y="3790979"/>
              <a:ext cx="249747" cy="2899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F5B304C6-186C-7D67-D87D-5082CDDAB6E1}"/>
                </a:ext>
              </a:extLst>
            </p:cNvPr>
            <p:cNvCxnSpPr>
              <a:stCxn id="28" idx="7"/>
              <a:endCxn id="27" idx="3"/>
            </p:cNvCxnSpPr>
            <p:nvPr/>
          </p:nvCxnSpPr>
          <p:spPr bwMode="auto">
            <a:xfrm flipV="1">
              <a:off x="7398524" y="3523758"/>
              <a:ext cx="190591" cy="11446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79900800-92F1-1ED3-6F8E-AB78F9738B26}"/>
                </a:ext>
              </a:extLst>
            </p:cNvPr>
            <p:cNvCxnSpPr>
              <a:stCxn id="25" idx="4"/>
              <a:endCxn id="27" idx="0"/>
            </p:cNvCxnSpPr>
            <p:nvPr/>
          </p:nvCxnSpPr>
          <p:spPr bwMode="auto">
            <a:xfrm>
              <a:off x="7643383" y="3161791"/>
              <a:ext cx="22108" cy="1775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940543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157F-A02F-43BA-B235-35DB91669FF1}"/>
              </a:ext>
            </a:extLst>
          </p:cNvPr>
          <p:cNvSpPr>
            <a:spLocks noGrp="1"/>
          </p:cNvSpPr>
          <p:nvPr>
            <p:ph type="title"/>
          </p:nvPr>
        </p:nvSpPr>
        <p:spPr/>
        <p:txBody>
          <a:bodyPr/>
          <a:lstStyle/>
          <a:p>
            <a:r>
              <a:rPr lang="en-GB" dirty="0"/>
              <a:t>Two modes of diffusion through networks</a:t>
            </a:r>
          </a:p>
        </p:txBody>
      </p:sp>
      <p:sp>
        <p:nvSpPr>
          <p:cNvPr id="45" name="Content Placeholder 44">
            <a:extLst>
              <a:ext uri="{FF2B5EF4-FFF2-40B4-BE49-F238E27FC236}">
                <a16:creationId xmlns:a16="http://schemas.microsoft.com/office/drawing/2014/main" id="{2050EA40-E3E3-4BBA-A49F-0EFC93F5D3D8}"/>
              </a:ext>
            </a:extLst>
          </p:cNvPr>
          <p:cNvSpPr>
            <a:spLocks noGrp="1"/>
          </p:cNvSpPr>
          <p:nvPr>
            <p:ph sz="quarter" idx="12"/>
          </p:nvPr>
        </p:nvSpPr>
        <p:spPr>
          <a:xfrm>
            <a:off x="621553" y="1224708"/>
            <a:ext cx="3807190" cy="1509403"/>
          </a:xfrm>
        </p:spPr>
        <p:txBody>
          <a:bodyPr/>
          <a:lstStyle/>
          <a:p>
            <a:r>
              <a:rPr lang="en-GB" dirty="0"/>
              <a:t>Simple contagion</a:t>
            </a:r>
          </a:p>
          <a:p>
            <a:pPr lvl="1"/>
            <a:r>
              <a:rPr lang="en-GB" dirty="0"/>
              <a:t>Epidemic spread, probabilistic each period of exposure</a:t>
            </a:r>
          </a:p>
          <a:p>
            <a:pPr lvl="1"/>
            <a:r>
              <a:rPr lang="en-GB" dirty="0"/>
              <a:t>Idealised information diffusion</a:t>
            </a:r>
          </a:p>
        </p:txBody>
      </p:sp>
      <p:sp>
        <p:nvSpPr>
          <p:cNvPr id="46" name="Content Placeholder 45">
            <a:extLst>
              <a:ext uri="{FF2B5EF4-FFF2-40B4-BE49-F238E27FC236}">
                <a16:creationId xmlns:a16="http://schemas.microsoft.com/office/drawing/2014/main" id="{E0DB4788-C1C7-4ADA-897D-CDCCEBD7A5C9}"/>
              </a:ext>
            </a:extLst>
          </p:cNvPr>
          <p:cNvSpPr>
            <a:spLocks noGrp="1"/>
          </p:cNvSpPr>
          <p:nvPr>
            <p:ph sz="quarter" idx="13"/>
          </p:nvPr>
        </p:nvSpPr>
        <p:spPr>
          <a:xfrm>
            <a:off x="4716751" y="1224708"/>
            <a:ext cx="3807190" cy="1347042"/>
          </a:xfrm>
        </p:spPr>
        <p:txBody>
          <a:bodyPr/>
          <a:lstStyle/>
          <a:p>
            <a:r>
              <a:rPr lang="en-GB" dirty="0"/>
              <a:t>Complex contagion</a:t>
            </a:r>
          </a:p>
          <a:p>
            <a:pPr lvl="1"/>
            <a:r>
              <a:rPr lang="en-GB" dirty="0"/>
              <a:t>Spread depends on the proportion of network neighbours already adopted</a:t>
            </a:r>
          </a:p>
          <a:p>
            <a:pPr lvl="1"/>
            <a:r>
              <a:rPr lang="en-GB" dirty="0"/>
              <a:t>Idealised behaviour diffusion</a:t>
            </a:r>
          </a:p>
        </p:txBody>
      </p:sp>
      <p:sp>
        <p:nvSpPr>
          <p:cNvPr id="9" name="Oval 8">
            <a:extLst>
              <a:ext uri="{FF2B5EF4-FFF2-40B4-BE49-F238E27FC236}">
                <a16:creationId xmlns:a16="http://schemas.microsoft.com/office/drawing/2014/main" id="{D5B6DC40-CBA7-4C91-BBEB-85CBA06E9CDD}"/>
              </a:ext>
            </a:extLst>
          </p:cNvPr>
          <p:cNvSpPr/>
          <p:nvPr/>
        </p:nvSpPr>
        <p:spPr bwMode="auto">
          <a:xfrm>
            <a:off x="1536981" y="2727302"/>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sz="1200" dirty="0">
                <a:latin typeface="Arial" charset="0"/>
                <a:ea typeface="ＭＳ Ｐゴシック" pitchFamily="1" charset="-128"/>
              </a:rPr>
              <a:t>?</a:t>
            </a:r>
            <a:endParaRPr kumimoji="0" lang="en-GB" sz="1200" b="0" i="0" u="none" strike="noStrike" cap="none" normalizeH="0" baseline="0" dirty="0">
              <a:ln>
                <a:noFill/>
              </a:ln>
              <a:solidFill>
                <a:schemeClr val="tx1"/>
              </a:solidFill>
              <a:effectLst/>
              <a:latin typeface="Arial" charset="0"/>
              <a:ea typeface="ＭＳ Ｐゴシック" pitchFamily="1" charset="-128"/>
            </a:endParaRPr>
          </a:p>
        </p:txBody>
      </p:sp>
      <p:sp>
        <p:nvSpPr>
          <p:cNvPr id="10" name="Oval 9">
            <a:extLst>
              <a:ext uri="{FF2B5EF4-FFF2-40B4-BE49-F238E27FC236}">
                <a16:creationId xmlns:a16="http://schemas.microsoft.com/office/drawing/2014/main" id="{43E08919-0FD3-452F-BAF4-7E8A9EEE5EC9}"/>
              </a:ext>
            </a:extLst>
          </p:cNvPr>
          <p:cNvSpPr/>
          <p:nvPr/>
        </p:nvSpPr>
        <p:spPr bwMode="auto">
          <a:xfrm>
            <a:off x="2085208" y="2729470"/>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200" dirty="0">
                <a:latin typeface="Arial" charset="0"/>
                <a:ea typeface="ＭＳ Ｐゴシック" pitchFamily="1" charset="-128"/>
              </a:rPr>
              <a:t>?</a:t>
            </a:r>
          </a:p>
        </p:txBody>
      </p:sp>
      <p:sp>
        <p:nvSpPr>
          <p:cNvPr id="11" name="Oval 10">
            <a:extLst>
              <a:ext uri="{FF2B5EF4-FFF2-40B4-BE49-F238E27FC236}">
                <a16:creationId xmlns:a16="http://schemas.microsoft.com/office/drawing/2014/main" id="{3B2AB24E-48B7-4644-BC21-E8FCEDBE3AC9}"/>
              </a:ext>
            </a:extLst>
          </p:cNvPr>
          <p:cNvSpPr/>
          <p:nvPr/>
        </p:nvSpPr>
        <p:spPr bwMode="auto">
          <a:xfrm>
            <a:off x="1452119" y="3493938"/>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200" dirty="0">
                <a:latin typeface="Arial" charset="0"/>
                <a:ea typeface="ＭＳ Ｐゴシック" pitchFamily="1" charset="-128"/>
              </a:rPr>
              <a:t>?</a:t>
            </a:r>
          </a:p>
        </p:txBody>
      </p:sp>
      <p:sp>
        <p:nvSpPr>
          <p:cNvPr id="12" name="Oval 11">
            <a:extLst>
              <a:ext uri="{FF2B5EF4-FFF2-40B4-BE49-F238E27FC236}">
                <a16:creationId xmlns:a16="http://schemas.microsoft.com/office/drawing/2014/main" id="{BF97E740-4FC9-418F-833A-7A51670E7064}"/>
              </a:ext>
            </a:extLst>
          </p:cNvPr>
          <p:cNvSpPr/>
          <p:nvPr/>
        </p:nvSpPr>
        <p:spPr bwMode="auto">
          <a:xfrm>
            <a:off x="2047089" y="3233526"/>
            <a:ext cx="216024" cy="21602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13" name="Oval 12">
            <a:extLst>
              <a:ext uri="{FF2B5EF4-FFF2-40B4-BE49-F238E27FC236}">
                <a16:creationId xmlns:a16="http://schemas.microsoft.com/office/drawing/2014/main" id="{3D572292-C22A-4048-B12D-07241018B9A1}"/>
              </a:ext>
            </a:extLst>
          </p:cNvPr>
          <p:cNvSpPr/>
          <p:nvPr/>
        </p:nvSpPr>
        <p:spPr bwMode="auto">
          <a:xfrm>
            <a:off x="1668143" y="4063838"/>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14" name="Oval 13">
            <a:extLst>
              <a:ext uri="{FF2B5EF4-FFF2-40B4-BE49-F238E27FC236}">
                <a16:creationId xmlns:a16="http://schemas.microsoft.com/office/drawing/2014/main" id="{CE50967E-F044-418C-9964-334296196D05}"/>
              </a:ext>
            </a:extLst>
          </p:cNvPr>
          <p:cNvSpPr/>
          <p:nvPr/>
        </p:nvSpPr>
        <p:spPr bwMode="auto">
          <a:xfrm>
            <a:off x="3018483" y="3049138"/>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15" name="Oval 14">
            <a:extLst>
              <a:ext uri="{FF2B5EF4-FFF2-40B4-BE49-F238E27FC236}">
                <a16:creationId xmlns:a16="http://schemas.microsoft.com/office/drawing/2014/main" id="{01D60085-49DA-470E-9269-05CA45F19918}"/>
              </a:ext>
            </a:extLst>
          </p:cNvPr>
          <p:cNvSpPr/>
          <p:nvPr/>
        </p:nvSpPr>
        <p:spPr bwMode="auto">
          <a:xfrm>
            <a:off x="2263113" y="4076271"/>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16" name="Oval 15">
            <a:extLst>
              <a:ext uri="{FF2B5EF4-FFF2-40B4-BE49-F238E27FC236}">
                <a16:creationId xmlns:a16="http://schemas.microsoft.com/office/drawing/2014/main" id="{9ACCA569-28E7-40C7-8AD6-3857343AA0E4}"/>
              </a:ext>
            </a:extLst>
          </p:cNvPr>
          <p:cNvSpPr/>
          <p:nvPr/>
        </p:nvSpPr>
        <p:spPr bwMode="auto">
          <a:xfrm>
            <a:off x="3040591" y="3442741"/>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17" name="Oval 16">
            <a:extLst>
              <a:ext uri="{FF2B5EF4-FFF2-40B4-BE49-F238E27FC236}">
                <a16:creationId xmlns:a16="http://schemas.microsoft.com/office/drawing/2014/main" id="{9C0AADF1-C81C-42A1-A917-863F078CEC61}"/>
              </a:ext>
            </a:extLst>
          </p:cNvPr>
          <p:cNvSpPr/>
          <p:nvPr/>
        </p:nvSpPr>
        <p:spPr bwMode="auto">
          <a:xfrm>
            <a:off x="2697248" y="3709962"/>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200" dirty="0">
                <a:latin typeface="Arial" charset="0"/>
                <a:ea typeface="ＭＳ Ｐゴシック" pitchFamily="1" charset="-128"/>
              </a:rPr>
              <a:t>?</a:t>
            </a:r>
          </a:p>
        </p:txBody>
      </p:sp>
      <p:cxnSp>
        <p:nvCxnSpPr>
          <p:cNvPr id="18" name="Straight Connector 17">
            <a:extLst>
              <a:ext uri="{FF2B5EF4-FFF2-40B4-BE49-F238E27FC236}">
                <a16:creationId xmlns:a16="http://schemas.microsoft.com/office/drawing/2014/main" id="{229281F2-EFF1-411B-AC4E-3FC64B2C4C71}"/>
              </a:ext>
            </a:extLst>
          </p:cNvPr>
          <p:cNvCxnSpPr>
            <a:stCxn id="9" idx="5"/>
            <a:endCxn id="12" idx="1"/>
          </p:cNvCxnSpPr>
          <p:nvPr/>
        </p:nvCxnSpPr>
        <p:spPr bwMode="auto">
          <a:xfrm>
            <a:off x="1721369" y="2911690"/>
            <a:ext cx="357356" cy="353472"/>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B79D53F7-E3EC-4AF4-A93B-4E50CDDDA9EA}"/>
              </a:ext>
            </a:extLst>
          </p:cNvPr>
          <p:cNvCxnSpPr>
            <a:stCxn id="13" idx="6"/>
            <a:endCxn id="15" idx="2"/>
          </p:cNvCxnSpPr>
          <p:nvPr/>
        </p:nvCxnSpPr>
        <p:spPr bwMode="auto">
          <a:xfrm>
            <a:off x="1884167" y="4171850"/>
            <a:ext cx="378946" cy="124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8AD70F08-8B61-46F7-B8D9-2F915205EDE9}"/>
              </a:ext>
            </a:extLst>
          </p:cNvPr>
          <p:cNvCxnSpPr>
            <a:stCxn id="12" idx="5"/>
            <a:endCxn id="17" idx="1"/>
          </p:cNvCxnSpPr>
          <p:nvPr/>
        </p:nvCxnSpPr>
        <p:spPr bwMode="auto">
          <a:xfrm>
            <a:off x="2231477" y="3417914"/>
            <a:ext cx="497407" cy="323684"/>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1DC8231B-909F-440F-887A-C45C2B9282FE}"/>
              </a:ext>
            </a:extLst>
          </p:cNvPr>
          <p:cNvCxnSpPr>
            <a:stCxn id="11" idx="6"/>
            <a:endCxn id="12" idx="3"/>
          </p:cNvCxnSpPr>
          <p:nvPr/>
        </p:nvCxnSpPr>
        <p:spPr bwMode="auto">
          <a:xfrm flipV="1">
            <a:off x="1668143" y="3417914"/>
            <a:ext cx="410582" cy="184036"/>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EE991830-61A8-473C-A749-F927B8FE1A16}"/>
              </a:ext>
            </a:extLst>
          </p:cNvPr>
          <p:cNvCxnSpPr>
            <a:stCxn id="10" idx="4"/>
            <a:endCxn id="12" idx="0"/>
          </p:cNvCxnSpPr>
          <p:nvPr/>
        </p:nvCxnSpPr>
        <p:spPr bwMode="auto">
          <a:xfrm flipH="1">
            <a:off x="2155101" y="2945494"/>
            <a:ext cx="38119" cy="288032"/>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a:extLst>
              <a:ext uri="{FF2B5EF4-FFF2-40B4-BE49-F238E27FC236}">
                <a16:creationId xmlns:a16="http://schemas.microsoft.com/office/drawing/2014/main" id="{307E4E29-5BEE-448B-AE61-272F1E6FE7E1}"/>
              </a:ext>
            </a:extLst>
          </p:cNvPr>
          <p:cNvCxnSpPr>
            <a:stCxn id="15" idx="6"/>
            <a:endCxn id="17" idx="3"/>
          </p:cNvCxnSpPr>
          <p:nvPr/>
        </p:nvCxnSpPr>
        <p:spPr bwMode="auto">
          <a:xfrm flipV="1">
            <a:off x="2479137" y="3894350"/>
            <a:ext cx="249747" cy="2899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1C6728F8-683E-4E58-8A78-CAD23739EF5A}"/>
              </a:ext>
            </a:extLst>
          </p:cNvPr>
          <p:cNvCxnSpPr>
            <a:stCxn id="17" idx="7"/>
            <a:endCxn id="16" idx="3"/>
          </p:cNvCxnSpPr>
          <p:nvPr/>
        </p:nvCxnSpPr>
        <p:spPr bwMode="auto">
          <a:xfrm flipV="1">
            <a:off x="2881636" y="3627129"/>
            <a:ext cx="190591" cy="11446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9B6BC23D-F780-44F0-93E6-C2A606E79BEF}"/>
              </a:ext>
            </a:extLst>
          </p:cNvPr>
          <p:cNvCxnSpPr>
            <a:stCxn id="14" idx="4"/>
            <a:endCxn id="16" idx="0"/>
          </p:cNvCxnSpPr>
          <p:nvPr/>
        </p:nvCxnSpPr>
        <p:spPr bwMode="auto">
          <a:xfrm>
            <a:off x="3126495" y="3265162"/>
            <a:ext cx="22108" cy="1775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5">
            <a:extLst>
              <a:ext uri="{FF2B5EF4-FFF2-40B4-BE49-F238E27FC236}">
                <a16:creationId xmlns:a16="http://schemas.microsoft.com/office/drawing/2014/main" id="{8DBDA182-88A5-4C44-B8AA-C7485A5DA268}"/>
              </a:ext>
            </a:extLst>
          </p:cNvPr>
          <p:cNvSpPr/>
          <p:nvPr/>
        </p:nvSpPr>
        <p:spPr bwMode="auto">
          <a:xfrm>
            <a:off x="6053869" y="2623931"/>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1"/>
              </a:solidFill>
              <a:effectLst/>
              <a:latin typeface="Arial" charset="0"/>
              <a:ea typeface="ＭＳ Ｐゴシック" pitchFamily="1" charset="-128"/>
            </a:endParaRPr>
          </a:p>
        </p:txBody>
      </p:sp>
      <p:sp>
        <p:nvSpPr>
          <p:cNvPr id="27" name="Oval 26">
            <a:extLst>
              <a:ext uri="{FF2B5EF4-FFF2-40B4-BE49-F238E27FC236}">
                <a16:creationId xmlns:a16="http://schemas.microsoft.com/office/drawing/2014/main" id="{8B580746-51D1-44A9-B609-101F31A50EA2}"/>
              </a:ext>
            </a:extLst>
          </p:cNvPr>
          <p:cNvSpPr/>
          <p:nvPr/>
        </p:nvSpPr>
        <p:spPr bwMode="auto">
          <a:xfrm>
            <a:off x="6602096" y="2626099"/>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latin typeface="Arial" charset="0"/>
              <a:ea typeface="ＭＳ Ｐゴシック" pitchFamily="1" charset="-128"/>
            </a:endParaRPr>
          </a:p>
        </p:txBody>
      </p:sp>
      <p:sp>
        <p:nvSpPr>
          <p:cNvPr id="28" name="Oval 27">
            <a:extLst>
              <a:ext uri="{FF2B5EF4-FFF2-40B4-BE49-F238E27FC236}">
                <a16:creationId xmlns:a16="http://schemas.microsoft.com/office/drawing/2014/main" id="{ADA61DC6-06FF-4DEF-A970-627DFCA8D1D2}"/>
              </a:ext>
            </a:extLst>
          </p:cNvPr>
          <p:cNvSpPr/>
          <p:nvPr/>
        </p:nvSpPr>
        <p:spPr bwMode="auto">
          <a:xfrm>
            <a:off x="5969007" y="3390567"/>
            <a:ext cx="216024" cy="21602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200" dirty="0">
              <a:latin typeface="Arial" charset="0"/>
              <a:ea typeface="ＭＳ Ｐゴシック" pitchFamily="1" charset="-128"/>
            </a:endParaRPr>
          </a:p>
        </p:txBody>
      </p:sp>
      <p:sp>
        <p:nvSpPr>
          <p:cNvPr id="29" name="Oval 28">
            <a:extLst>
              <a:ext uri="{FF2B5EF4-FFF2-40B4-BE49-F238E27FC236}">
                <a16:creationId xmlns:a16="http://schemas.microsoft.com/office/drawing/2014/main" id="{B595A56A-AA63-4E08-BAEC-D67CD67E7563}"/>
              </a:ext>
            </a:extLst>
          </p:cNvPr>
          <p:cNvSpPr/>
          <p:nvPr/>
        </p:nvSpPr>
        <p:spPr bwMode="auto">
          <a:xfrm>
            <a:off x="6563977" y="3130155"/>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GB" sz="1200" dirty="0">
                <a:latin typeface="Arial" charset="0"/>
                <a:ea typeface="ＭＳ Ｐゴシック" pitchFamily="1" charset="-128"/>
              </a:rPr>
              <a:t>?</a:t>
            </a:r>
          </a:p>
        </p:txBody>
      </p:sp>
      <p:sp>
        <p:nvSpPr>
          <p:cNvPr id="30" name="Oval 29">
            <a:extLst>
              <a:ext uri="{FF2B5EF4-FFF2-40B4-BE49-F238E27FC236}">
                <a16:creationId xmlns:a16="http://schemas.microsoft.com/office/drawing/2014/main" id="{DEC94D0A-4A4D-4534-A97F-5C290F81B35A}"/>
              </a:ext>
            </a:extLst>
          </p:cNvPr>
          <p:cNvSpPr/>
          <p:nvPr/>
        </p:nvSpPr>
        <p:spPr bwMode="auto">
          <a:xfrm>
            <a:off x="6185031" y="3960467"/>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31" name="Oval 30">
            <a:extLst>
              <a:ext uri="{FF2B5EF4-FFF2-40B4-BE49-F238E27FC236}">
                <a16:creationId xmlns:a16="http://schemas.microsoft.com/office/drawing/2014/main" id="{39EBEBEF-FB44-43C8-808B-12D5E9D9940D}"/>
              </a:ext>
            </a:extLst>
          </p:cNvPr>
          <p:cNvSpPr/>
          <p:nvPr/>
        </p:nvSpPr>
        <p:spPr bwMode="auto">
          <a:xfrm>
            <a:off x="7535371" y="2945767"/>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32" name="Oval 31">
            <a:extLst>
              <a:ext uri="{FF2B5EF4-FFF2-40B4-BE49-F238E27FC236}">
                <a16:creationId xmlns:a16="http://schemas.microsoft.com/office/drawing/2014/main" id="{A56CEFF1-8DD4-41CB-9766-D753448282EE}"/>
              </a:ext>
            </a:extLst>
          </p:cNvPr>
          <p:cNvSpPr/>
          <p:nvPr/>
        </p:nvSpPr>
        <p:spPr bwMode="auto">
          <a:xfrm>
            <a:off x="6780001" y="3972900"/>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33" name="Oval 32">
            <a:extLst>
              <a:ext uri="{FF2B5EF4-FFF2-40B4-BE49-F238E27FC236}">
                <a16:creationId xmlns:a16="http://schemas.microsoft.com/office/drawing/2014/main" id="{C6C79C3F-A52D-4979-87A1-49755023AA5D}"/>
              </a:ext>
            </a:extLst>
          </p:cNvPr>
          <p:cNvSpPr/>
          <p:nvPr/>
        </p:nvSpPr>
        <p:spPr bwMode="auto">
          <a:xfrm>
            <a:off x="7557479" y="3339370"/>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1" charset="-128"/>
            </a:endParaRPr>
          </a:p>
        </p:txBody>
      </p:sp>
      <p:sp>
        <p:nvSpPr>
          <p:cNvPr id="34" name="Oval 33">
            <a:extLst>
              <a:ext uri="{FF2B5EF4-FFF2-40B4-BE49-F238E27FC236}">
                <a16:creationId xmlns:a16="http://schemas.microsoft.com/office/drawing/2014/main" id="{454C1475-49A8-4D75-833A-6CBBC692717A}"/>
              </a:ext>
            </a:extLst>
          </p:cNvPr>
          <p:cNvSpPr/>
          <p:nvPr/>
        </p:nvSpPr>
        <p:spPr bwMode="auto">
          <a:xfrm>
            <a:off x="7214136" y="3606591"/>
            <a:ext cx="216024" cy="21602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GB" sz="2400" dirty="0">
              <a:latin typeface="Arial" charset="0"/>
              <a:ea typeface="ＭＳ Ｐゴシック" pitchFamily="1" charset="-128"/>
            </a:endParaRPr>
          </a:p>
        </p:txBody>
      </p:sp>
      <p:cxnSp>
        <p:nvCxnSpPr>
          <p:cNvPr id="35" name="Straight Connector 34">
            <a:extLst>
              <a:ext uri="{FF2B5EF4-FFF2-40B4-BE49-F238E27FC236}">
                <a16:creationId xmlns:a16="http://schemas.microsoft.com/office/drawing/2014/main" id="{A39F7576-1B1E-4BA2-B250-830BBD408A0B}"/>
              </a:ext>
            </a:extLst>
          </p:cNvPr>
          <p:cNvCxnSpPr>
            <a:stCxn id="26" idx="5"/>
            <a:endCxn id="29" idx="1"/>
          </p:cNvCxnSpPr>
          <p:nvPr/>
        </p:nvCxnSpPr>
        <p:spPr bwMode="auto">
          <a:xfrm>
            <a:off x="6238257" y="2808319"/>
            <a:ext cx="357356" cy="3534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A9B48E89-42E3-4914-BFCE-247D926B70F3}"/>
              </a:ext>
            </a:extLst>
          </p:cNvPr>
          <p:cNvCxnSpPr>
            <a:stCxn id="30" idx="6"/>
            <a:endCxn id="32" idx="2"/>
          </p:cNvCxnSpPr>
          <p:nvPr/>
        </p:nvCxnSpPr>
        <p:spPr bwMode="auto">
          <a:xfrm>
            <a:off x="6401055" y="4068479"/>
            <a:ext cx="378946" cy="124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a:extLst>
              <a:ext uri="{FF2B5EF4-FFF2-40B4-BE49-F238E27FC236}">
                <a16:creationId xmlns:a16="http://schemas.microsoft.com/office/drawing/2014/main" id="{8B8626A9-43BE-428B-93AA-9F143053675D}"/>
              </a:ext>
            </a:extLst>
          </p:cNvPr>
          <p:cNvCxnSpPr>
            <a:stCxn id="29" idx="5"/>
            <a:endCxn id="34" idx="1"/>
          </p:cNvCxnSpPr>
          <p:nvPr/>
        </p:nvCxnSpPr>
        <p:spPr bwMode="auto">
          <a:xfrm>
            <a:off x="6748365" y="3314543"/>
            <a:ext cx="497407" cy="323684"/>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a:extLst>
              <a:ext uri="{FF2B5EF4-FFF2-40B4-BE49-F238E27FC236}">
                <a16:creationId xmlns:a16="http://schemas.microsoft.com/office/drawing/2014/main" id="{394AFBB5-ECAA-4D25-B40C-24CF6135F4D2}"/>
              </a:ext>
            </a:extLst>
          </p:cNvPr>
          <p:cNvCxnSpPr>
            <a:stCxn id="28" idx="6"/>
            <a:endCxn id="29" idx="3"/>
          </p:cNvCxnSpPr>
          <p:nvPr/>
        </p:nvCxnSpPr>
        <p:spPr bwMode="auto">
          <a:xfrm flipV="1">
            <a:off x="6185031" y="3314543"/>
            <a:ext cx="410582" cy="184036"/>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a:extLst>
              <a:ext uri="{FF2B5EF4-FFF2-40B4-BE49-F238E27FC236}">
                <a16:creationId xmlns:a16="http://schemas.microsoft.com/office/drawing/2014/main" id="{4C3AE6AD-B5DF-4108-9FE7-D1C6345FB8F9}"/>
              </a:ext>
            </a:extLst>
          </p:cNvPr>
          <p:cNvCxnSpPr>
            <a:stCxn id="27" idx="4"/>
            <a:endCxn id="29" idx="0"/>
          </p:cNvCxnSpPr>
          <p:nvPr/>
        </p:nvCxnSpPr>
        <p:spPr bwMode="auto">
          <a:xfrm flipH="1">
            <a:off x="6671989" y="2842123"/>
            <a:ext cx="38119" cy="2880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a:extLst>
              <a:ext uri="{FF2B5EF4-FFF2-40B4-BE49-F238E27FC236}">
                <a16:creationId xmlns:a16="http://schemas.microsoft.com/office/drawing/2014/main" id="{B852B919-C1E4-4283-BC08-32D3A39C6C5F}"/>
              </a:ext>
            </a:extLst>
          </p:cNvPr>
          <p:cNvCxnSpPr>
            <a:stCxn id="32" idx="6"/>
            <a:endCxn id="34" idx="3"/>
          </p:cNvCxnSpPr>
          <p:nvPr/>
        </p:nvCxnSpPr>
        <p:spPr bwMode="auto">
          <a:xfrm flipV="1">
            <a:off x="6996025" y="3790979"/>
            <a:ext cx="249747" cy="2899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a:extLst>
              <a:ext uri="{FF2B5EF4-FFF2-40B4-BE49-F238E27FC236}">
                <a16:creationId xmlns:a16="http://schemas.microsoft.com/office/drawing/2014/main" id="{787AC831-892E-4D59-A965-E3EA2C512444}"/>
              </a:ext>
            </a:extLst>
          </p:cNvPr>
          <p:cNvCxnSpPr>
            <a:stCxn id="34" idx="7"/>
            <a:endCxn id="33" idx="3"/>
          </p:cNvCxnSpPr>
          <p:nvPr/>
        </p:nvCxnSpPr>
        <p:spPr bwMode="auto">
          <a:xfrm flipV="1">
            <a:off x="7398524" y="3523758"/>
            <a:ext cx="190591" cy="11446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a:extLst>
              <a:ext uri="{FF2B5EF4-FFF2-40B4-BE49-F238E27FC236}">
                <a16:creationId xmlns:a16="http://schemas.microsoft.com/office/drawing/2014/main" id="{48F3CE95-3544-4950-8B92-77BC475A0563}"/>
              </a:ext>
            </a:extLst>
          </p:cNvPr>
          <p:cNvCxnSpPr>
            <a:stCxn id="31" idx="4"/>
            <a:endCxn id="33" idx="0"/>
          </p:cNvCxnSpPr>
          <p:nvPr/>
        </p:nvCxnSpPr>
        <p:spPr bwMode="auto">
          <a:xfrm>
            <a:off x="7643383" y="3161791"/>
            <a:ext cx="22108" cy="1775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a:extLst>
              <a:ext uri="{FF2B5EF4-FFF2-40B4-BE49-F238E27FC236}">
                <a16:creationId xmlns:a16="http://schemas.microsoft.com/office/drawing/2014/main" id="{F718F471-AB84-4235-AAC8-51C3534654C5}"/>
              </a:ext>
            </a:extLst>
          </p:cNvPr>
          <p:cNvSpPr txBox="1"/>
          <p:nvPr/>
        </p:nvSpPr>
        <p:spPr>
          <a:xfrm>
            <a:off x="3968363" y="4626840"/>
            <a:ext cx="4649359" cy="461665"/>
          </a:xfrm>
          <a:prstGeom prst="rect">
            <a:avLst/>
          </a:prstGeom>
          <a:noFill/>
        </p:spPr>
        <p:txBody>
          <a:bodyPr wrap="square" rtlCol="0">
            <a:spAutoFit/>
          </a:bodyPr>
          <a:lstStyle/>
          <a:p>
            <a:r>
              <a:rPr lang="en-GB" sz="1200" dirty="0" err="1"/>
              <a:t>Centola</a:t>
            </a:r>
            <a:r>
              <a:rPr lang="en-GB" sz="1200" dirty="0"/>
              <a:t>, D., Macy, M. (2007), “Complex contagion and the weakness of long ties” in </a:t>
            </a:r>
            <a:r>
              <a:rPr lang="en-GB" sz="1200" i="1" dirty="0"/>
              <a:t>American Journal of Sociology</a:t>
            </a:r>
            <a:r>
              <a:rPr lang="en-GB" sz="1200" dirty="0"/>
              <a:t> 113(3), 702–734</a:t>
            </a:r>
          </a:p>
        </p:txBody>
      </p:sp>
    </p:spTree>
    <p:extLst>
      <p:ext uri="{BB962C8B-B14F-4D97-AF65-F5344CB8AC3E}">
        <p14:creationId xmlns:p14="http://schemas.microsoft.com/office/powerpoint/2010/main" val="438937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E39A9-53DF-40F0-9E5D-430C2A112C6E}"/>
              </a:ext>
            </a:extLst>
          </p:cNvPr>
          <p:cNvSpPr>
            <a:spLocks noGrp="1"/>
          </p:cNvSpPr>
          <p:nvPr>
            <p:ph type="title"/>
          </p:nvPr>
        </p:nvSpPr>
        <p:spPr/>
        <p:txBody>
          <a:bodyPr/>
          <a:lstStyle/>
          <a:p>
            <a:r>
              <a:rPr lang="en-GB" dirty="0"/>
              <a:t>Communicable diseases spread via networks</a:t>
            </a:r>
          </a:p>
        </p:txBody>
      </p:sp>
      <p:sp>
        <p:nvSpPr>
          <p:cNvPr id="4" name="Content Placeholder 3">
            <a:extLst>
              <a:ext uri="{FF2B5EF4-FFF2-40B4-BE49-F238E27FC236}">
                <a16:creationId xmlns:a16="http://schemas.microsoft.com/office/drawing/2014/main" id="{B3992A9D-71B7-435B-99C3-9511EDC1D609}"/>
              </a:ext>
            </a:extLst>
          </p:cNvPr>
          <p:cNvSpPr>
            <a:spLocks noGrp="1"/>
          </p:cNvSpPr>
          <p:nvPr>
            <p:ph sz="quarter" idx="11"/>
          </p:nvPr>
        </p:nvSpPr>
        <p:spPr/>
        <p:txBody>
          <a:bodyPr/>
          <a:lstStyle/>
          <a:p>
            <a:r>
              <a:rPr lang="en-GB" dirty="0"/>
              <a:t>Example study of a 1996 syphilis outbreak near Atlanta (US)</a:t>
            </a:r>
          </a:p>
          <a:p>
            <a:pPr lvl="1"/>
            <a:r>
              <a:rPr lang="en-GB" dirty="0"/>
              <a:t>99 young people in sex party group over more than a year</a:t>
            </a:r>
          </a:p>
          <a:p>
            <a:pPr lvl="1"/>
            <a:r>
              <a:rPr lang="en-GB" dirty="0"/>
              <a:t>10 eventually diagnosed with syphilis</a:t>
            </a:r>
          </a:p>
          <a:p>
            <a:r>
              <a:rPr lang="en-GB" dirty="0"/>
              <a:t>Rothenberg et al (1998) compared traditional epidemiological tools to network based tools</a:t>
            </a:r>
          </a:p>
          <a:p>
            <a:pPr lvl="1"/>
            <a:r>
              <a:rPr lang="en-GB" dirty="0"/>
              <a:t>Constructed sexual history networks at time points</a:t>
            </a:r>
          </a:p>
          <a:p>
            <a:pPr lvl="1"/>
            <a:r>
              <a:rPr lang="en-GB" dirty="0"/>
              <a:t>Network visualisation highlighted the importance of specific girls who connected two separate groups of boys</a:t>
            </a:r>
          </a:p>
        </p:txBody>
      </p:sp>
      <p:pic>
        <p:nvPicPr>
          <p:cNvPr id="5" name="Picture Placeholder 1" descr="Fig. 2">
            <a:extLst>
              <a:ext uri="{FF2B5EF4-FFF2-40B4-BE49-F238E27FC236}">
                <a16:creationId xmlns:a16="http://schemas.microsoft.com/office/drawing/2014/main" id="{3AAA702D-07BC-49D8-9802-7B60839360CB}"/>
              </a:ext>
            </a:extLst>
          </p:cNvPr>
          <p:cNvPicPr>
            <a:picLocks noChangeAspect="1"/>
          </p:cNvPicPr>
          <p:nvPr/>
        </p:nvPicPr>
        <p:blipFill>
          <a:blip r:embed="rId2"/>
          <a:stretch>
            <a:fillRect/>
          </a:stretch>
        </p:blipFill>
        <p:spPr>
          <a:xfrm>
            <a:off x="6757141" y="130745"/>
            <a:ext cx="1766799" cy="4818543"/>
          </a:xfrm>
          <a:prstGeom prst="rect">
            <a:avLst/>
          </a:prstGeom>
        </p:spPr>
      </p:pic>
      <p:sp>
        <p:nvSpPr>
          <p:cNvPr id="6" name="TextBox 5">
            <a:extLst>
              <a:ext uri="{FF2B5EF4-FFF2-40B4-BE49-F238E27FC236}">
                <a16:creationId xmlns:a16="http://schemas.microsoft.com/office/drawing/2014/main" id="{77A325AC-3C65-4127-BA7E-114B3F30E172}"/>
              </a:ext>
            </a:extLst>
          </p:cNvPr>
          <p:cNvSpPr txBox="1"/>
          <p:nvPr/>
        </p:nvSpPr>
        <p:spPr>
          <a:xfrm>
            <a:off x="1356967" y="4225390"/>
            <a:ext cx="5339863" cy="830997"/>
          </a:xfrm>
          <a:prstGeom prst="rect">
            <a:avLst/>
          </a:prstGeom>
          <a:noFill/>
        </p:spPr>
        <p:txBody>
          <a:bodyPr wrap="square">
            <a:spAutoFit/>
          </a:bodyPr>
          <a:lstStyle/>
          <a:p>
            <a:r>
              <a:rPr lang="en-US" sz="1200" dirty="0"/>
              <a:t>Rothenberg et al (1998). </a:t>
            </a:r>
            <a:r>
              <a:rPr lang="en-GB" sz="1200" dirty="0"/>
              <a:t>Using Social Network and Ethnographic Tools to Evaluate Syphilis Transmission. Fig 2</a:t>
            </a:r>
          </a:p>
          <a:p>
            <a:r>
              <a:rPr lang="en-GB" sz="1200" dirty="0"/>
              <a:t>https://journals.lww.com/stdjournal/Fulltext/1998/03000/Using_Social_Network_and_Ethnographic_Tools_to.9.aspx</a:t>
            </a:r>
          </a:p>
        </p:txBody>
      </p:sp>
    </p:spTree>
    <p:extLst>
      <p:ext uri="{BB962C8B-B14F-4D97-AF65-F5344CB8AC3E}">
        <p14:creationId xmlns:p14="http://schemas.microsoft.com/office/powerpoint/2010/main" val="3014551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594D37-71B8-F6F0-88D2-EEBD2520E337}"/>
              </a:ext>
            </a:extLst>
          </p:cNvPr>
          <p:cNvSpPr>
            <a:spLocks noGrp="1"/>
          </p:cNvSpPr>
          <p:nvPr>
            <p:ph type="title"/>
          </p:nvPr>
        </p:nvSpPr>
        <p:spPr/>
        <p:txBody>
          <a:bodyPr/>
          <a:lstStyle/>
          <a:p>
            <a:r>
              <a:rPr lang="en-GB" dirty="0"/>
              <a:t>Homophily: network neighbours have similar attributes</a:t>
            </a:r>
          </a:p>
        </p:txBody>
      </p:sp>
      <p:sp>
        <p:nvSpPr>
          <p:cNvPr id="4" name="Content Placeholder 3">
            <a:extLst>
              <a:ext uri="{FF2B5EF4-FFF2-40B4-BE49-F238E27FC236}">
                <a16:creationId xmlns:a16="http://schemas.microsoft.com/office/drawing/2014/main" id="{194D637F-2727-4B60-E11A-0B1FD3C68179}"/>
              </a:ext>
            </a:extLst>
          </p:cNvPr>
          <p:cNvSpPr>
            <a:spLocks noGrp="1"/>
          </p:cNvSpPr>
          <p:nvPr>
            <p:ph sz="quarter" idx="12"/>
          </p:nvPr>
        </p:nvSpPr>
        <p:spPr/>
        <p:txBody>
          <a:bodyPr>
            <a:normAutofit/>
          </a:bodyPr>
          <a:lstStyle/>
          <a:p>
            <a:r>
              <a:rPr lang="en-GB" dirty="0"/>
              <a:t>Homophily measured as the correlation of attribute values of the pairs of nodes at the ends of edges</a:t>
            </a:r>
          </a:p>
          <a:p>
            <a:pPr lvl="1"/>
            <a:r>
              <a:rPr lang="en-GB" dirty="0"/>
              <a:t>Also referred to as assortativity, particular for degree</a:t>
            </a:r>
          </a:p>
          <a:p>
            <a:pPr lvl="1"/>
            <a:r>
              <a:rPr lang="en-GB" dirty="0"/>
              <a:t>Social networks have positive assortativity, popular people are disproportionally friends with popular people</a:t>
            </a:r>
          </a:p>
          <a:p>
            <a:endParaRPr lang="en-GB" dirty="0"/>
          </a:p>
        </p:txBody>
      </p:sp>
      <p:sp>
        <p:nvSpPr>
          <p:cNvPr id="6" name="Content Placeholder 5">
            <a:extLst>
              <a:ext uri="{FF2B5EF4-FFF2-40B4-BE49-F238E27FC236}">
                <a16:creationId xmlns:a16="http://schemas.microsoft.com/office/drawing/2014/main" id="{06F39733-FCC8-C0F7-488F-BDEF9824C749}"/>
              </a:ext>
            </a:extLst>
          </p:cNvPr>
          <p:cNvSpPr>
            <a:spLocks noGrp="1"/>
          </p:cNvSpPr>
          <p:nvPr>
            <p:ph sz="quarter" idx="13"/>
          </p:nvPr>
        </p:nvSpPr>
        <p:spPr/>
        <p:txBody>
          <a:bodyPr/>
          <a:lstStyle/>
          <a:p>
            <a:r>
              <a:rPr lang="en-GB" dirty="0"/>
              <a:t>Similarity arises in two ways</a:t>
            </a:r>
          </a:p>
          <a:p>
            <a:pPr lvl="1"/>
            <a:r>
              <a:rPr lang="en-GB" dirty="0"/>
              <a:t>Selection: choose similar friends</a:t>
            </a:r>
          </a:p>
          <a:p>
            <a:pPr lvl="2"/>
            <a:r>
              <a:rPr lang="en-GB" dirty="0"/>
              <a:t>Dynamics of networks</a:t>
            </a:r>
          </a:p>
          <a:p>
            <a:pPr lvl="1"/>
            <a:r>
              <a:rPr lang="en-GB" dirty="0"/>
              <a:t>Influence: change behaviour to be similar to friends</a:t>
            </a:r>
          </a:p>
          <a:p>
            <a:pPr lvl="2"/>
            <a:r>
              <a:rPr lang="en-GB" dirty="0"/>
              <a:t>Dynamics over networks</a:t>
            </a:r>
          </a:p>
          <a:p>
            <a:r>
              <a:rPr lang="en-GB" dirty="0"/>
              <a:t>The only way to differentiate is with longitudinal data</a:t>
            </a:r>
          </a:p>
          <a:p>
            <a:endParaRPr lang="en-GB" dirty="0"/>
          </a:p>
        </p:txBody>
      </p:sp>
    </p:spTree>
    <p:extLst>
      <p:ext uri="{BB962C8B-B14F-4D97-AF65-F5344CB8AC3E}">
        <p14:creationId xmlns:p14="http://schemas.microsoft.com/office/powerpoint/2010/main" val="32894292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83BF5D-D784-4734-8EE5-0962F75C1C7F}"/>
              </a:ext>
            </a:extLst>
          </p:cNvPr>
          <p:cNvPicPr>
            <a:picLocks noChangeAspect="1"/>
          </p:cNvPicPr>
          <p:nvPr/>
        </p:nvPicPr>
        <p:blipFill rotWithShape="1">
          <a:blip r:embed="rId2"/>
          <a:srcRect l="4425" t="13399" r="2367"/>
          <a:stretch/>
        </p:blipFill>
        <p:spPr>
          <a:xfrm>
            <a:off x="2983016" y="2104325"/>
            <a:ext cx="6035453" cy="2310726"/>
          </a:xfrm>
          <a:prstGeom prst="rect">
            <a:avLst/>
          </a:prstGeom>
        </p:spPr>
      </p:pic>
      <p:sp>
        <p:nvSpPr>
          <p:cNvPr id="2" name="Title 1">
            <a:extLst>
              <a:ext uri="{FF2B5EF4-FFF2-40B4-BE49-F238E27FC236}">
                <a16:creationId xmlns:a16="http://schemas.microsoft.com/office/drawing/2014/main" id="{8C71E2EF-1DF0-43C0-A3B4-9F25A4E7463D}"/>
              </a:ext>
            </a:extLst>
          </p:cNvPr>
          <p:cNvSpPr>
            <a:spLocks noGrp="1"/>
          </p:cNvSpPr>
          <p:nvPr>
            <p:ph type="title"/>
          </p:nvPr>
        </p:nvSpPr>
        <p:spPr/>
        <p:txBody>
          <a:bodyPr/>
          <a:lstStyle/>
          <a:p>
            <a:r>
              <a:rPr lang="en-GB" dirty="0"/>
              <a:t>Networks associated with changes in behaviour</a:t>
            </a:r>
          </a:p>
        </p:txBody>
      </p:sp>
      <p:sp>
        <p:nvSpPr>
          <p:cNvPr id="3" name="Content Placeholder 2">
            <a:extLst>
              <a:ext uri="{FF2B5EF4-FFF2-40B4-BE49-F238E27FC236}">
                <a16:creationId xmlns:a16="http://schemas.microsoft.com/office/drawing/2014/main" id="{D328BA11-A705-4C0E-B822-A060D4B77EDC}"/>
              </a:ext>
            </a:extLst>
          </p:cNvPr>
          <p:cNvSpPr>
            <a:spLocks noGrp="1"/>
          </p:cNvSpPr>
          <p:nvPr>
            <p:ph sz="quarter" idx="11"/>
          </p:nvPr>
        </p:nvSpPr>
        <p:spPr>
          <a:xfrm>
            <a:off x="621552" y="1224708"/>
            <a:ext cx="6351569" cy="2914650"/>
          </a:xfrm>
        </p:spPr>
        <p:txBody>
          <a:bodyPr/>
          <a:lstStyle/>
          <a:p>
            <a:r>
              <a:rPr lang="en-GB" dirty="0"/>
              <a:t>Health behaviour of adolescents similar to that of their friends</a:t>
            </a:r>
          </a:p>
          <a:p>
            <a:pPr lvl="1"/>
            <a:r>
              <a:rPr lang="en-GB" dirty="0"/>
              <a:t>Substance use (tobacco, alcohol, drugs), physical activity</a:t>
            </a:r>
          </a:p>
        </p:txBody>
      </p:sp>
    </p:spTree>
    <p:extLst>
      <p:ext uri="{BB962C8B-B14F-4D97-AF65-F5344CB8AC3E}">
        <p14:creationId xmlns:p14="http://schemas.microsoft.com/office/powerpoint/2010/main" val="302491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6E326-335C-4B9F-8F08-4C3C58643DE0}"/>
              </a:ext>
            </a:extLst>
          </p:cNvPr>
          <p:cNvSpPr>
            <a:spLocks noGrp="1"/>
          </p:cNvSpPr>
          <p:nvPr>
            <p:ph type="title"/>
          </p:nvPr>
        </p:nvSpPr>
        <p:spPr/>
        <p:txBody>
          <a:bodyPr/>
          <a:lstStyle/>
          <a:p>
            <a:r>
              <a:rPr lang="en-GB" dirty="0"/>
              <a:t>Opportunity for networks to be used in interventions</a:t>
            </a:r>
          </a:p>
        </p:txBody>
      </p:sp>
      <p:pic>
        <p:nvPicPr>
          <p:cNvPr id="5" name="Picture 4">
            <a:extLst>
              <a:ext uri="{FF2B5EF4-FFF2-40B4-BE49-F238E27FC236}">
                <a16:creationId xmlns:a16="http://schemas.microsoft.com/office/drawing/2014/main" id="{2F451167-CE1B-4FBA-B8E8-9C00F1CCBBC4}"/>
              </a:ext>
            </a:extLst>
          </p:cNvPr>
          <p:cNvPicPr>
            <a:picLocks noChangeAspect="1"/>
          </p:cNvPicPr>
          <p:nvPr/>
        </p:nvPicPr>
        <p:blipFill>
          <a:blip r:embed="rId2"/>
          <a:stretch>
            <a:fillRect/>
          </a:stretch>
        </p:blipFill>
        <p:spPr>
          <a:xfrm>
            <a:off x="4965595" y="802566"/>
            <a:ext cx="3771965" cy="4255414"/>
          </a:xfrm>
          <a:prstGeom prst="rect">
            <a:avLst/>
          </a:prstGeom>
        </p:spPr>
      </p:pic>
      <p:sp>
        <p:nvSpPr>
          <p:cNvPr id="8" name="Content Placeholder 7">
            <a:extLst>
              <a:ext uri="{FF2B5EF4-FFF2-40B4-BE49-F238E27FC236}">
                <a16:creationId xmlns:a16="http://schemas.microsoft.com/office/drawing/2014/main" id="{05022B94-2CCD-4D75-8891-134764208E3D}"/>
              </a:ext>
            </a:extLst>
          </p:cNvPr>
          <p:cNvSpPr>
            <a:spLocks noGrp="1"/>
          </p:cNvSpPr>
          <p:nvPr>
            <p:ph sz="quarter" idx="11"/>
          </p:nvPr>
        </p:nvSpPr>
        <p:spPr/>
        <p:txBody>
          <a:bodyPr/>
          <a:lstStyle/>
          <a:p>
            <a:r>
              <a:rPr lang="en-GB" dirty="0"/>
              <a:t>Individuals – select specific initial people</a:t>
            </a:r>
          </a:p>
          <a:p>
            <a:pPr lvl="1"/>
            <a:r>
              <a:rPr lang="en-GB" dirty="0"/>
              <a:t>Leaders, bridges</a:t>
            </a:r>
          </a:p>
          <a:p>
            <a:pPr lvl="1"/>
            <a:r>
              <a:rPr lang="en-GB" dirty="0"/>
              <a:t>Low threshold</a:t>
            </a:r>
          </a:p>
          <a:p>
            <a:pPr lvl="1"/>
            <a:r>
              <a:rPr lang="en-GB" dirty="0"/>
              <a:t>Peripherals</a:t>
            </a:r>
          </a:p>
          <a:p>
            <a:r>
              <a:rPr lang="en-GB" dirty="0"/>
              <a:t>Segmentation – tailor for groups</a:t>
            </a:r>
          </a:p>
          <a:p>
            <a:r>
              <a:rPr lang="en-GB" dirty="0"/>
              <a:t>Induction – encourage extra communication</a:t>
            </a:r>
          </a:p>
          <a:p>
            <a:r>
              <a:rPr lang="en-GB" dirty="0"/>
              <a:t>Alteration – change who interact with</a:t>
            </a:r>
          </a:p>
          <a:p>
            <a:pPr lvl="1"/>
            <a:r>
              <a:rPr lang="en-GB" dirty="0"/>
              <a:t>Add to, or delete from, network</a:t>
            </a:r>
          </a:p>
          <a:p>
            <a:endParaRPr lang="en-GB" dirty="0"/>
          </a:p>
        </p:txBody>
      </p:sp>
    </p:spTree>
    <p:extLst>
      <p:ext uri="{BB962C8B-B14F-4D97-AF65-F5344CB8AC3E}">
        <p14:creationId xmlns:p14="http://schemas.microsoft.com/office/powerpoint/2010/main" val="917769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B443F8-6E71-C148-BA25-F9D8A64EABBC}"/>
              </a:ext>
            </a:extLst>
          </p:cNvPr>
          <p:cNvSpPr>
            <a:spLocks noGrp="1"/>
          </p:cNvSpPr>
          <p:nvPr>
            <p:ph sz="quarter" idx="11"/>
          </p:nvPr>
        </p:nvSpPr>
        <p:spPr/>
        <p:txBody>
          <a:bodyPr>
            <a:normAutofit/>
          </a:bodyPr>
          <a:lstStyle/>
          <a:p>
            <a:r>
              <a:rPr lang="en-US" dirty="0"/>
              <a:t>Networks</a:t>
            </a:r>
          </a:p>
          <a:p>
            <a:endParaRPr lang="en-US" dirty="0"/>
          </a:p>
          <a:p>
            <a:r>
              <a:rPr lang="en-US" dirty="0"/>
              <a:t>(wrap up)</a:t>
            </a:r>
          </a:p>
        </p:txBody>
      </p:sp>
      <p:pic>
        <p:nvPicPr>
          <p:cNvPr id="4" name="Picture 4" descr="Three wrapped gifts">
            <a:extLst>
              <a:ext uri="{FF2B5EF4-FFF2-40B4-BE49-F238E27FC236}">
                <a16:creationId xmlns:a16="http://schemas.microsoft.com/office/drawing/2014/main" id="{29ED440E-8BA8-F35B-37F9-F4D973E788AA}"/>
              </a:ext>
            </a:extLst>
          </p:cNvPr>
          <p:cNvPicPr>
            <a:picLocks noChangeAspect="1"/>
          </p:cNvPicPr>
          <p:nvPr/>
        </p:nvPicPr>
        <p:blipFill>
          <a:blip r:embed="rId2"/>
          <a:stretch>
            <a:fillRect/>
          </a:stretch>
        </p:blipFill>
        <p:spPr>
          <a:xfrm>
            <a:off x="3268078" y="428527"/>
            <a:ext cx="5405186" cy="3978135"/>
          </a:xfrm>
          <a:prstGeom prst="rect">
            <a:avLst/>
          </a:prstGeom>
        </p:spPr>
      </p:pic>
    </p:spTree>
    <p:extLst>
      <p:ext uri="{BB962C8B-B14F-4D97-AF65-F5344CB8AC3E}">
        <p14:creationId xmlns:p14="http://schemas.microsoft.com/office/powerpoint/2010/main" val="2474612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DD71-C666-4827-84BD-31BA20C730FA}"/>
              </a:ext>
            </a:extLst>
          </p:cNvPr>
          <p:cNvSpPr>
            <a:spLocks noGrp="1"/>
          </p:cNvSpPr>
          <p:nvPr>
            <p:ph type="title"/>
          </p:nvPr>
        </p:nvSpPr>
        <p:spPr/>
        <p:txBody>
          <a:bodyPr/>
          <a:lstStyle/>
          <a:p>
            <a:r>
              <a:rPr lang="en-GB" dirty="0"/>
              <a:t>Networks comprise BOTH the cases and the relationship</a:t>
            </a:r>
          </a:p>
        </p:txBody>
      </p:sp>
      <p:graphicFrame>
        <p:nvGraphicFramePr>
          <p:cNvPr id="7" name="Diagram 6">
            <a:extLst>
              <a:ext uri="{FF2B5EF4-FFF2-40B4-BE49-F238E27FC236}">
                <a16:creationId xmlns:a16="http://schemas.microsoft.com/office/drawing/2014/main" id="{637F4F3B-FC55-4A98-8501-049456351A1F}"/>
              </a:ext>
            </a:extLst>
          </p:cNvPr>
          <p:cNvGraphicFramePr/>
          <p:nvPr/>
        </p:nvGraphicFramePr>
        <p:xfrm>
          <a:off x="129377" y="1292616"/>
          <a:ext cx="5422808" cy="2720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Plus Sign 8">
            <a:extLst>
              <a:ext uri="{FF2B5EF4-FFF2-40B4-BE49-F238E27FC236}">
                <a16:creationId xmlns:a16="http://schemas.microsoft.com/office/drawing/2014/main" id="{97686689-4984-47AC-BCEC-9B63EEC38C62}"/>
              </a:ext>
            </a:extLst>
          </p:cNvPr>
          <p:cNvSpPr/>
          <p:nvPr/>
        </p:nvSpPr>
        <p:spPr>
          <a:xfrm>
            <a:off x="3220135" y="2195525"/>
            <a:ext cx="914400" cy="914400"/>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0" name="Equals 9">
            <a:extLst>
              <a:ext uri="{FF2B5EF4-FFF2-40B4-BE49-F238E27FC236}">
                <a16:creationId xmlns:a16="http://schemas.microsoft.com/office/drawing/2014/main" id="{32C09503-8945-48AF-8103-4FC67310BD6E}"/>
              </a:ext>
            </a:extLst>
          </p:cNvPr>
          <p:cNvSpPr/>
          <p:nvPr/>
        </p:nvSpPr>
        <p:spPr>
          <a:xfrm>
            <a:off x="4914078" y="2195525"/>
            <a:ext cx="914400" cy="914400"/>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tx1"/>
              </a:solidFill>
            </a:endParaRPr>
          </a:p>
        </p:txBody>
      </p:sp>
      <p:sp>
        <p:nvSpPr>
          <p:cNvPr id="11" name="Rectangle: Rounded Corners 10">
            <a:extLst>
              <a:ext uri="{FF2B5EF4-FFF2-40B4-BE49-F238E27FC236}">
                <a16:creationId xmlns:a16="http://schemas.microsoft.com/office/drawing/2014/main" id="{200A70D1-C54F-4819-810A-561902199137}"/>
              </a:ext>
            </a:extLst>
          </p:cNvPr>
          <p:cNvSpPr/>
          <p:nvPr/>
        </p:nvSpPr>
        <p:spPr>
          <a:xfrm>
            <a:off x="5991839" y="1996139"/>
            <a:ext cx="2466907" cy="1266756"/>
          </a:xfrm>
          <a:prstGeom prst="roundRect">
            <a:avLst/>
          </a:prstGeom>
          <a:solidFill>
            <a:srgbClr val="00AEEF">
              <a:hueOff val="0"/>
              <a:satOff val="0"/>
              <a:lumOff val="0"/>
              <a:alphaOff val="0"/>
            </a:srgbClr>
          </a:solidFill>
          <a:ln w="25400" cap="flat" cmpd="sng" algn="ctr">
            <a:solidFill>
              <a:prstClr val="white">
                <a:hueOff val="0"/>
                <a:satOff val="0"/>
                <a:lumOff val="0"/>
                <a:alphaOff val="0"/>
              </a:prstClr>
            </a:solidFill>
            <a:prstDash val="solid"/>
          </a:ln>
          <a:effectLst/>
        </p:spPr>
        <p:txBody>
          <a:bodyPr spcFirstLastPara="0" vert="horz" wrap="square" lIns="76200" tIns="38100" rIns="76200" bIns="38100" numCol="1" spcCol="1270" anchor="ctr" anchorCtr="0">
            <a:noAutofit/>
          </a:bodyPr>
          <a:lstStyle/>
          <a:p>
            <a:pPr algn="ctr"/>
            <a:r>
              <a:rPr lang="en-GB" sz="2000" dirty="0">
                <a:solidFill>
                  <a:schemeClr val="bg1"/>
                </a:solidFill>
              </a:rPr>
              <a:t>Network</a:t>
            </a:r>
          </a:p>
        </p:txBody>
      </p:sp>
    </p:spTree>
    <p:extLst>
      <p:ext uri="{BB962C8B-B14F-4D97-AF65-F5344CB8AC3E}">
        <p14:creationId xmlns:p14="http://schemas.microsoft.com/office/powerpoint/2010/main" val="3010142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Analysis methods suitable for different questions</a:t>
            </a:r>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1220" t="3211" r="53592" b="3743"/>
          <a:stretch/>
        </p:blipFill>
        <p:spPr>
          <a:xfrm>
            <a:off x="1626615" y="1945197"/>
            <a:ext cx="1998222" cy="1296144"/>
          </a:xfrm>
          <a:prstGeom prst="rect">
            <a:avLst/>
          </a:prstGeom>
        </p:spPr>
      </p:pic>
      <p:pic>
        <p:nvPicPr>
          <p:cNvPr id="11" name="Picture 10"/>
          <p:cNvPicPr>
            <a:picLocks noChangeAspect="1"/>
          </p:cNvPicPr>
          <p:nvPr/>
        </p:nvPicPr>
        <p:blipFill rotWithShape="1">
          <a:blip r:embed="rId2"/>
          <a:srcRect l="50830" t="4010" r="318" b="2944"/>
          <a:stretch/>
        </p:blipFill>
        <p:spPr>
          <a:xfrm>
            <a:off x="1572609" y="3228598"/>
            <a:ext cx="2160240" cy="1296144"/>
          </a:xfrm>
          <a:prstGeom prst="rect">
            <a:avLst/>
          </a:prstGeom>
        </p:spPr>
      </p:pic>
      <p:sp>
        <p:nvSpPr>
          <p:cNvPr id="12" name="TextBox 11"/>
          <p:cNvSpPr txBox="1"/>
          <p:nvPr/>
        </p:nvSpPr>
        <p:spPr>
          <a:xfrm>
            <a:off x="1790917" y="1737448"/>
            <a:ext cx="1782198" cy="415498"/>
          </a:xfrm>
          <a:prstGeom prst="rect">
            <a:avLst/>
          </a:prstGeom>
          <a:noFill/>
        </p:spPr>
        <p:txBody>
          <a:bodyPr wrap="square" rtlCol="0">
            <a:spAutoFit/>
          </a:bodyPr>
          <a:lstStyle/>
          <a:p>
            <a:pPr marL="0" lvl="2"/>
            <a:r>
              <a:rPr lang="en-AU" sz="1050" dirty="0"/>
              <a:t>Centrality X &gt; centrality Y for all networks shown</a:t>
            </a:r>
          </a:p>
        </p:txBody>
      </p:sp>
      <p:sp>
        <p:nvSpPr>
          <p:cNvPr id="8" name="TextBox 7">
            <a:extLst>
              <a:ext uri="{FF2B5EF4-FFF2-40B4-BE49-F238E27FC236}">
                <a16:creationId xmlns:a16="http://schemas.microsoft.com/office/drawing/2014/main" id="{44391EDE-8F6E-F528-D7F2-C88504133A5D}"/>
              </a:ext>
            </a:extLst>
          </p:cNvPr>
          <p:cNvSpPr txBox="1"/>
          <p:nvPr/>
        </p:nvSpPr>
        <p:spPr>
          <a:xfrm>
            <a:off x="689045" y="1009051"/>
            <a:ext cx="3684176" cy="646331"/>
          </a:xfrm>
          <a:prstGeom prst="rect">
            <a:avLst/>
          </a:prstGeom>
          <a:noFill/>
        </p:spPr>
        <p:txBody>
          <a:bodyPr wrap="square" rtlCol="0">
            <a:spAutoFit/>
          </a:bodyPr>
          <a:lstStyle/>
          <a:p>
            <a:r>
              <a:rPr lang="en-GB" dirty="0"/>
              <a:t>Some properties concern the influence of a node within a network</a:t>
            </a:r>
          </a:p>
        </p:txBody>
      </p:sp>
      <p:pic>
        <p:nvPicPr>
          <p:cNvPr id="9" name="Picture 8">
            <a:extLst>
              <a:ext uri="{FF2B5EF4-FFF2-40B4-BE49-F238E27FC236}">
                <a16:creationId xmlns:a16="http://schemas.microsoft.com/office/drawing/2014/main" id="{224A3658-5080-CFAC-AA15-581C831478D6}"/>
              </a:ext>
            </a:extLst>
          </p:cNvPr>
          <p:cNvPicPr>
            <a:picLocks noChangeAspect="1"/>
          </p:cNvPicPr>
          <p:nvPr/>
        </p:nvPicPr>
        <p:blipFill>
          <a:blip r:embed="rId3"/>
          <a:stretch>
            <a:fillRect/>
          </a:stretch>
        </p:blipFill>
        <p:spPr>
          <a:xfrm>
            <a:off x="5365336" y="1737448"/>
            <a:ext cx="2516187" cy="2955286"/>
          </a:xfrm>
          <a:prstGeom prst="rect">
            <a:avLst/>
          </a:prstGeom>
        </p:spPr>
      </p:pic>
      <p:sp>
        <p:nvSpPr>
          <p:cNvPr id="10" name="TextBox 9">
            <a:extLst>
              <a:ext uri="{FF2B5EF4-FFF2-40B4-BE49-F238E27FC236}">
                <a16:creationId xmlns:a16="http://schemas.microsoft.com/office/drawing/2014/main" id="{91BA8260-EC85-ADFB-8A63-66C7307B9954}"/>
              </a:ext>
            </a:extLst>
          </p:cNvPr>
          <p:cNvSpPr txBox="1"/>
          <p:nvPr/>
        </p:nvSpPr>
        <p:spPr>
          <a:xfrm>
            <a:off x="4920580" y="1009050"/>
            <a:ext cx="3405698" cy="646331"/>
          </a:xfrm>
          <a:prstGeom prst="rect">
            <a:avLst/>
          </a:prstGeom>
          <a:noFill/>
        </p:spPr>
        <p:txBody>
          <a:bodyPr wrap="square" rtlCol="0">
            <a:spAutoFit/>
          </a:bodyPr>
          <a:lstStyle/>
          <a:p>
            <a:r>
              <a:rPr lang="en-GB" dirty="0"/>
              <a:t>Other properties concern the larger structure of the network</a:t>
            </a:r>
          </a:p>
        </p:txBody>
      </p:sp>
    </p:spTree>
    <p:extLst>
      <p:ext uri="{BB962C8B-B14F-4D97-AF65-F5344CB8AC3E}">
        <p14:creationId xmlns:p14="http://schemas.microsoft.com/office/powerpoint/2010/main" val="432623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DD71-C666-4827-84BD-31BA20C730FA}"/>
              </a:ext>
            </a:extLst>
          </p:cNvPr>
          <p:cNvSpPr>
            <a:spLocks noGrp="1"/>
          </p:cNvSpPr>
          <p:nvPr>
            <p:ph type="title"/>
          </p:nvPr>
        </p:nvSpPr>
        <p:spPr/>
        <p:txBody>
          <a:bodyPr/>
          <a:lstStyle/>
          <a:p>
            <a:r>
              <a:rPr lang="en-GB" dirty="0"/>
              <a:t>What is a network?</a:t>
            </a:r>
          </a:p>
        </p:txBody>
      </p:sp>
      <p:graphicFrame>
        <p:nvGraphicFramePr>
          <p:cNvPr id="7" name="Diagram 6">
            <a:extLst>
              <a:ext uri="{FF2B5EF4-FFF2-40B4-BE49-F238E27FC236}">
                <a16:creationId xmlns:a16="http://schemas.microsoft.com/office/drawing/2014/main" id="{637F4F3B-FC55-4A98-8501-049456351A1F}"/>
              </a:ext>
            </a:extLst>
          </p:cNvPr>
          <p:cNvGraphicFramePr/>
          <p:nvPr>
            <p:extLst>
              <p:ext uri="{D42A27DB-BD31-4B8C-83A1-F6EECF244321}">
                <p14:modId xmlns:p14="http://schemas.microsoft.com/office/powerpoint/2010/main" val="3864746375"/>
              </p:ext>
            </p:extLst>
          </p:nvPr>
        </p:nvGraphicFramePr>
        <p:xfrm>
          <a:off x="129377" y="1292616"/>
          <a:ext cx="5422808" cy="2720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Plus Sign 8">
            <a:extLst>
              <a:ext uri="{FF2B5EF4-FFF2-40B4-BE49-F238E27FC236}">
                <a16:creationId xmlns:a16="http://schemas.microsoft.com/office/drawing/2014/main" id="{97686689-4984-47AC-BCEC-9B63EEC38C62}"/>
              </a:ext>
            </a:extLst>
          </p:cNvPr>
          <p:cNvSpPr/>
          <p:nvPr/>
        </p:nvSpPr>
        <p:spPr>
          <a:xfrm>
            <a:off x="3220135" y="2195525"/>
            <a:ext cx="914400" cy="914400"/>
          </a:xfrm>
          <a:prstGeom prst="mathPlus">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0" name="Equals 9">
            <a:extLst>
              <a:ext uri="{FF2B5EF4-FFF2-40B4-BE49-F238E27FC236}">
                <a16:creationId xmlns:a16="http://schemas.microsoft.com/office/drawing/2014/main" id="{32C09503-8945-48AF-8103-4FC67310BD6E}"/>
              </a:ext>
            </a:extLst>
          </p:cNvPr>
          <p:cNvSpPr/>
          <p:nvPr/>
        </p:nvSpPr>
        <p:spPr>
          <a:xfrm>
            <a:off x="4914078" y="2195525"/>
            <a:ext cx="914400" cy="914400"/>
          </a:xfrm>
          <a:prstGeom prst="mathEqual">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tx1"/>
              </a:solidFill>
            </a:endParaRPr>
          </a:p>
        </p:txBody>
      </p:sp>
      <p:sp>
        <p:nvSpPr>
          <p:cNvPr id="11" name="Rectangle: Rounded Corners 10">
            <a:extLst>
              <a:ext uri="{FF2B5EF4-FFF2-40B4-BE49-F238E27FC236}">
                <a16:creationId xmlns:a16="http://schemas.microsoft.com/office/drawing/2014/main" id="{200A70D1-C54F-4819-810A-561902199137}"/>
              </a:ext>
            </a:extLst>
          </p:cNvPr>
          <p:cNvSpPr/>
          <p:nvPr/>
        </p:nvSpPr>
        <p:spPr>
          <a:xfrm>
            <a:off x="5991839" y="1996139"/>
            <a:ext cx="2466907" cy="1266756"/>
          </a:xfrm>
          <a:prstGeom prst="roundRect">
            <a:avLst/>
          </a:prstGeom>
          <a:solidFill>
            <a:srgbClr val="00AEEF">
              <a:hueOff val="0"/>
              <a:satOff val="0"/>
              <a:lumOff val="0"/>
              <a:alphaOff val="0"/>
            </a:srgbClr>
          </a:solidFill>
          <a:ln w="25400" cap="flat" cmpd="sng" algn="ctr">
            <a:solidFill>
              <a:prstClr val="white">
                <a:hueOff val="0"/>
                <a:satOff val="0"/>
                <a:lumOff val="0"/>
                <a:alphaOff val="0"/>
              </a:prstClr>
            </a:solidFill>
            <a:prstDash val="solid"/>
          </a:ln>
          <a:effectLst/>
        </p:spPr>
        <p:txBody>
          <a:bodyPr spcFirstLastPara="0" vert="horz" wrap="square" lIns="76200" tIns="38100" rIns="76200" bIns="38100" numCol="1" spcCol="1270" anchor="ctr" anchorCtr="0">
            <a:noAutofit/>
          </a:bodyPr>
          <a:lstStyle/>
          <a:p>
            <a:pPr algn="ctr"/>
            <a:r>
              <a:rPr lang="en-GB" sz="2000" dirty="0">
                <a:solidFill>
                  <a:schemeClr val="bg1"/>
                </a:solidFill>
              </a:rPr>
              <a:t>Network</a:t>
            </a:r>
          </a:p>
        </p:txBody>
      </p:sp>
    </p:spTree>
    <p:extLst>
      <p:ext uri="{BB962C8B-B14F-4D97-AF65-F5344CB8AC3E}">
        <p14:creationId xmlns:p14="http://schemas.microsoft.com/office/powerpoint/2010/main" val="14467449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0F17-8218-64F4-1905-8CD6E69D467E}"/>
              </a:ext>
            </a:extLst>
          </p:cNvPr>
          <p:cNvSpPr>
            <a:spLocks noGrp="1"/>
          </p:cNvSpPr>
          <p:nvPr>
            <p:ph type="title"/>
          </p:nvPr>
        </p:nvSpPr>
        <p:spPr/>
        <p:txBody>
          <a:bodyPr/>
          <a:lstStyle/>
          <a:p>
            <a:r>
              <a:rPr lang="en-GB" dirty="0"/>
              <a:t>Next session: Social Network Analysis Workshop</a:t>
            </a:r>
          </a:p>
        </p:txBody>
      </p:sp>
      <p:sp>
        <p:nvSpPr>
          <p:cNvPr id="3" name="Content Placeholder 2">
            <a:extLst>
              <a:ext uri="{FF2B5EF4-FFF2-40B4-BE49-F238E27FC236}">
                <a16:creationId xmlns:a16="http://schemas.microsoft.com/office/drawing/2014/main" id="{C7F9EAA5-F5D3-EFD4-28E5-976E0A2A206E}"/>
              </a:ext>
            </a:extLst>
          </p:cNvPr>
          <p:cNvSpPr>
            <a:spLocks noGrp="1"/>
          </p:cNvSpPr>
          <p:nvPr>
            <p:ph sz="quarter" idx="12"/>
          </p:nvPr>
        </p:nvSpPr>
        <p:spPr/>
        <p:txBody>
          <a:bodyPr>
            <a:normAutofit/>
          </a:bodyPr>
          <a:lstStyle/>
          <a:p>
            <a:r>
              <a:rPr lang="en-GB" dirty="0"/>
              <a:t>Dataset</a:t>
            </a:r>
          </a:p>
          <a:p>
            <a:pPr lvl="1"/>
            <a:r>
              <a:rPr lang="en-GB" dirty="0"/>
              <a:t>Korean villages</a:t>
            </a:r>
          </a:p>
          <a:p>
            <a:pPr lvl="1"/>
            <a:r>
              <a:rPr lang="en-GB" dirty="0"/>
              <a:t>Adoption of family planning</a:t>
            </a:r>
          </a:p>
          <a:p>
            <a:r>
              <a:rPr lang="en-GB" dirty="0"/>
              <a:t>Network measures to compare two villages with different adoption</a:t>
            </a:r>
          </a:p>
          <a:p>
            <a:r>
              <a:rPr lang="en-GB" dirty="0"/>
              <a:t>Workshop will use R throughout</a:t>
            </a:r>
          </a:p>
        </p:txBody>
      </p:sp>
      <p:pic>
        <p:nvPicPr>
          <p:cNvPr id="4" name="Picture 3">
            <a:extLst>
              <a:ext uri="{FF2B5EF4-FFF2-40B4-BE49-F238E27FC236}">
                <a16:creationId xmlns:a16="http://schemas.microsoft.com/office/drawing/2014/main" id="{6F86AF26-4477-1FC6-AA19-2F4F0691701E}"/>
              </a:ext>
            </a:extLst>
          </p:cNvPr>
          <p:cNvPicPr>
            <a:picLocks noChangeAspect="1"/>
          </p:cNvPicPr>
          <p:nvPr/>
        </p:nvPicPr>
        <p:blipFill rotWithShape="1">
          <a:blip r:embed="rId2"/>
          <a:srcRect t="12250" b="2375"/>
          <a:stretch/>
        </p:blipFill>
        <p:spPr>
          <a:xfrm>
            <a:off x="4038600" y="2526092"/>
            <a:ext cx="4832350" cy="2534858"/>
          </a:xfrm>
          <a:prstGeom prst="rect">
            <a:avLst/>
          </a:prstGeom>
          <a:effectLst>
            <a:outerShdw blurRad="50800" dist="38100" dir="8100000" algn="tr" rotWithShape="0">
              <a:prstClr val="black">
                <a:alpha val="40000"/>
              </a:prstClr>
            </a:outerShdw>
          </a:effectLst>
        </p:spPr>
      </p:pic>
      <p:sp>
        <p:nvSpPr>
          <p:cNvPr id="5" name="Content Placeholder 4">
            <a:extLst>
              <a:ext uri="{FF2B5EF4-FFF2-40B4-BE49-F238E27FC236}">
                <a16:creationId xmlns:a16="http://schemas.microsoft.com/office/drawing/2014/main" id="{F1434A6B-8AD1-9B05-2159-0D7FD8C4FAF2}"/>
              </a:ext>
            </a:extLst>
          </p:cNvPr>
          <p:cNvSpPr>
            <a:spLocks noGrp="1"/>
          </p:cNvSpPr>
          <p:nvPr>
            <p:ph sz="quarter" idx="13"/>
          </p:nvPr>
        </p:nvSpPr>
        <p:spPr>
          <a:xfrm>
            <a:off x="4716751" y="1224708"/>
            <a:ext cx="3807190" cy="1115644"/>
          </a:xfrm>
        </p:spPr>
        <p:txBody>
          <a:bodyPr/>
          <a:lstStyle/>
          <a:p>
            <a:r>
              <a:rPr lang="en-GB" dirty="0"/>
              <a:t>R packages (+ </a:t>
            </a:r>
            <a:r>
              <a:rPr lang="en-GB" dirty="0" err="1"/>
              <a:t>tidyverse</a:t>
            </a:r>
            <a:r>
              <a:rPr lang="en-GB" dirty="0"/>
              <a:t>)</a:t>
            </a:r>
          </a:p>
          <a:p>
            <a:pPr lvl="1"/>
            <a:r>
              <a:rPr lang="en-GB" dirty="0" err="1"/>
              <a:t>igraph</a:t>
            </a:r>
            <a:endParaRPr lang="en-GB" dirty="0"/>
          </a:p>
          <a:p>
            <a:endParaRPr lang="en-GB" dirty="0"/>
          </a:p>
        </p:txBody>
      </p:sp>
    </p:spTree>
    <p:extLst>
      <p:ext uri="{BB962C8B-B14F-4D97-AF65-F5344CB8AC3E}">
        <p14:creationId xmlns:p14="http://schemas.microsoft.com/office/powerpoint/2010/main" val="392573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0807-887C-0B1E-4ACD-E38147D0960B}"/>
              </a:ext>
            </a:extLst>
          </p:cNvPr>
          <p:cNvSpPr>
            <a:spLocks noGrp="1"/>
          </p:cNvSpPr>
          <p:nvPr>
            <p:ph type="title"/>
          </p:nvPr>
        </p:nvSpPr>
        <p:spPr/>
        <p:txBody>
          <a:bodyPr/>
          <a:lstStyle/>
          <a:p>
            <a:r>
              <a:rPr lang="en-GB" dirty="0"/>
              <a:t>Alternative software: </a:t>
            </a:r>
            <a:r>
              <a:rPr lang="en-GB" dirty="0" err="1"/>
              <a:t>SocNetV</a:t>
            </a:r>
            <a:endParaRPr lang="en-GB" dirty="0"/>
          </a:p>
        </p:txBody>
      </p:sp>
      <p:sp>
        <p:nvSpPr>
          <p:cNvPr id="7" name="TextBox 6">
            <a:extLst>
              <a:ext uri="{FF2B5EF4-FFF2-40B4-BE49-F238E27FC236}">
                <a16:creationId xmlns:a16="http://schemas.microsoft.com/office/drawing/2014/main" id="{6C65094F-BA52-6B70-425F-8664F6D48A49}"/>
              </a:ext>
            </a:extLst>
          </p:cNvPr>
          <p:cNvSpPr txBox="1"/>
          <p:nvPr/>
        </p:nvSpPr>
        <p:spPr>
          <a:xfrm>
            <a:off x="7452114" y="176638"/>
            <a:ext cx="1615153" cy="276999"/>
          </a:xfrm>
          <a:prstGeom prst="rect">
            <a:avLst/>
          </a:prstGeom>
          <a:noFill/>
        </p:spPr>
        <p:txBody>
          <a:bodyPr wrap="square">
            <a:spAutoFit/>
          </a:bodyPr>
          <a:lstStyle/>
          <a:p>
            <a:r>
              <a:rPr lang="en-GB" sz="1200" dirty="0"/>
              <a:t>https://socnetv.org/</a:t>
            </a:r>
          </a:p>
        </p:txBody>
      </p:sp>
      <p:pic>
        <p:nvPicPr>
          <p:cNvPr id="4" name="Picture 3">
            <a:extLst>
              <a:ext uri="{FF2B5EF4-FFF2-40B4-BE49-F238E27FC236}">
                <a16:creationId xmlns:a16="http://schemas.microsoft.com/office/drawing/2014/main" id="{F8C41B41-9918-151C-E9B9-C6BCEF4B654C}"/>
              </a:ext>
            </a:extLst>
          </p:cNvPr>
          <p:cNvPicPr>
            <a:picLocks noChangeAspect="1"/>
          </p:cNvPicPr>
          <p:nvPr/>
        </p:nvPicPr>
        <p:blipFill>
          <a:blip r:embed="rId2"/>
          <a:stretch>
            <a:fillRect/>
          </a:stretch>
        </p:blipFill>
        <p:spPr>
          <a:xfrm>
            <a:off x="1378720" y="629790"/>
            <a:ext cx="6386560" cy="4461123"/>
          </a:xfrm>
          <a:prstGeom prst="rect">
            <a:avLst/>
          </a:prstGeom>
        </p:spPr>
      </p:pic>
    </p:spTree>
    <p:extLst>
      <p:ext uri="{BB962C8B-B14F-4D97-AF65-F5344CB8AC3E}">
        <p14:creationId xmlns:p14="http://schemas.microsoft.com/office/powerpoint/2010/main" val="2356481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0807-887C-0B1E-4ACD-E38147D0960B}"/>
              </a:ext>
            </a:extLst>
          </p:cNvPr>
          <p:cNvSpPr>
            <a:spLocks noGrp="1"/>
          </p:cNvSpPr>
          <p:nvPr>
            <p:ph type="title"/>
          </p:nvPr>
        </p:nvSpPr>
        <p:spPr/>
        <p:txBody>
          <a:bodyPr/>
          <a:lstStyle/>
          <a:p>
            <a:r>
              <a:rPr lang="en-GB" dirty="0"/>
              <a:t>Alternative software: </a:t>
            </a:r>
            <a:r>
              <a:rPr lang="en-GB" dirty="0" err="1"/>
              <a:t>Pajek</a:t>
            </a:r>
            <a:endParaRPr lang="en-GB" dirty="0"/>
          </a:p>
        </p:txBody>
      </p:sp>
      <p:sp>
        <p:nvSpPr>
          <p:cNvPr id="7" name="TextBox 6">
            <a:extLst>
              <a:ext uri="{FF2B5EF4-FFF2-40B4-BE49-F238E27FC236}">
                <a16:creationId xmlns:a16="http://schemas.microsoft.com/office/drawing/2014/main" id="{6C65094F-BA52-6B70-425F-8664F6D48A49}"/>
              </a:ext>
            </a:extLst>
          </p:cNvPr>
          <p:cNvSpPr txBox="1"/>
          <p:nvPr/>
        </p:nvSpPr>
        <p:spPr>
          <a:xfrm>
            <a:off x="6883312" y="176638"/>
            <a:ext cx="2183956" cy="276999"/>
          </a:xfrm>
          <a:prstGeom prst="rect">
            <a:avLst/>
          </a:prstGeom>
          <a:noFill/>
        </p:spPr>
        <p:txBody>
          <a:bodyPr wrap="square">
            <a:spAutoFit/>
          </a:bodyPr>
          <a:lstStyle/>
          <a:p>
            <a:r>
              <a:rPr lang="en-GB" sz="1200" dirty="0"/>
              <a:t>http://mrvar.fdv.uni-lj.si/pajek/</a:t>
            </a:r>
          </a:p>
        </p:txBody>
      </p:sp>
      <p:pic>
        <p:nvPicPr>
          <p:cNvPr id="5" name="Picture 4">
            <a:extLst>
              <a:ext uri="{FF2B5EF4-FFF2-40B4-BE49-F238E27FC236}">
                <a16:creationId xmlns:a16="http://schemas.microsoft.com/office/drawing/2014/main" id="{84DE6873-6857-4014-9AB4-FBC1B92BA21B}"/>
              </a:ext>
            </a:extLst>
          </p:cNvPr>
          <p:cNvPicPr>
            <a:picLocks noChangeAspect="1"/>
          </p:cNvPicPr>
          <p:nvPr/>
        </p:nvPicPr>
        <p:blipFill>
          <a:blip r:embed="rId2"/>
          <a:stretch>
            <a:fillRect/>
          </a:stretch>
        </p:blipFill>
        <p:spPr>
          <a:xfrm>
            <a:off x="447608" y="686059"/>
            <a:ext cx="6435703" cy="3771381"/>
          </a:xfrm>
          <a:prstGeom prst="rect">
            <a:avLst/>
          </a:prstGeom>
        </p:spPr>
      </p:pic>
      <p:pic>
        <p:nvPicPr>
          <p:cNvPr id="6" name="Picture 5">
            <a:extLst>
              <a:ext uri="{FF2B5EF4-FFF2-40B4-BE49-F238E27FC236}">
                <a16:creationId xmlns:a16="http://schemas.microsoft.com/office/drawing/2014/main" id="{895CF6D8-EB7C-DB76-9C5C-AF0D1BD6F497}"/>
              </a:ext>
            </a:extLst>
          </p:cNvPr>
          <p:cNvPicPr>
            <a:picLocks noChangeAspect="1"/>
          </p:cNvPicPr>
          <p:nvPr/>
        </p:nvPicPr>
        <p:blipFill>
          <a:blip r:embed="rId3"/>
          <a:stretch>
            <a:fillRect/>
          </a:stretch>
        </p:blipFill>
        <p:spPr>
          <a:xfrm>
            <a:off x="3958137" y="2100597"/>
            <a:ext cx="4854039" cy="2866265"/>
          </a:xfrm>
          <a:prstGeom prst="rect">
            <a:avLst/>
          </a:prstGeom>
        </p:spPr>
      </p:pic>
    </p:spTree>
    <p:extLst>
      <p:ext uri="{BB962C8B-B14F-4D97-AF65-F5344CB8AC3E}">
        <p14:creationId xmlns:p14="http://schemas.microsoft.com/office/powerpoint/2010/main" val="4032864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0807-887C-0B1E-4ACD-E38147D0960B}"/>
              </a:ext>
            </a:extLst>
          </p:cNvPr>
          <p:cNvSpPr>
            <a:spLocks noGrp="1"/>
          </p:cNvSpPr>
          <p:nvPr>
            <p:ph type="title"/>
          </p:nvPr>
        </p:nvSpPr>
        <p:spPr/>
        <p:txBody>
          <a:bodyPr/>
          <a:lstStyle/>
          <a:p>
            <a:r>
              <a:rPr lang="en-GB" dirty="0"/>
              <a:t>Alternative software: </a:t>
            </a:r>
            <a:r>
              <a:rPr lang="en-GB" dirty="0" err="1"/>
              <a:t>GraphVis</a:t>
            </a:r>
            <a:endParaRPr lang="en-GB" dirty="0"/>
          </a:p>
        </p:txBody>
      </p:sp>
      <p:sp>
        <p:nvSpPr>
          <p:cNvPr id="7" name="TextBox 6">
            <a:extLst>
              <a:ext uri="{FF2B5EF4-FFF2-40B4-BE49-F238E27FC236}">
                <a16:creationId xmlns:a16="http://schemas.microsoft.com/office/drawing/2014/main" id="{6C65094F-BA52-6B70-425F-8664F6D48A49}"/>
              </a:ext>
            </a:extLst>
          </p:cNvPr>
          <p:cNvSpPr txBox="1"/>
          <p:nvPr/>
        </p:nvSpPr>
        <p:spPr>
          <a:xfrm>
            <a:off x="5674469" y="138984"/>
            <a:ext cx="3041106" cy="276999"/>
          </a:xfrm>
          <a:prstGeom prst="rect">
            <a:avLst/>
          </a:prstGeom>
          <a:noFill/>
        </p:spPr>
        <p:txBody>
          <a:bodyPr wrap="square">
            <a:spAutoFit/>
          </a:bodyPr>
          <a:lstStyle/>
          <a:p>
            <a:r>
              <a:rPr lang="en-GB" sz="1200" dirty="0"/>
              <a:t>https://networkrepository.com/graphvis.php</a:t>
            </a:r>
          </a:p>
        </p:txBody>
      </p:sp>
      <p:pic>
        <p:nvPicPr>
          <p:cNvPr id="5" name="Picture 4">
            <a:extLst>
              <a:ext uri="{FF2B5EF4-FFF2-40B4-BE49-F238E27FC236}">
                <a16:creationId xmlns:a16="http://schemas.microsoft.com/office/drawing/2014/main" id="{EEF8BBEC-2165-9E10-763C-E6235878AEE0}"/>
              </a:ext>
            </a:extLst>
          </p:cNvPr>
          <p:cNvPicPr>
            <a:picLocks noChangeAspect="1"/>
          </p:cNvPicPr>
          <p:nvPr/>
        </p:nvPicPr>
        <p:blipFill>
          <a:blip r:embed="rId2"/>
          <a:stretch>
            <a:fillRect/>
          </a:stretch>
        </p:blipFill>
        <p:spPr>
          <a:xfrm>
            <a:off x="984739" y="786167"/>
            <a:ext cx="7174522" cy="3995833"/>
          </a:xfrm>
          <a:prstGeom prst="rect">
            <a:avLst/>
          </a:prstGeom>
        </p:spPr>
      </p:pic>
    </p:spTree>
    <p:extLst>
      <p:ext uri="{BB962C8B-B14F-4D97-AF65-F5344CB8AC3E}">
        <p14:creationId xmlns:p14="http://schemas.microsoft.com/office/powerpoint/2010/main" val="1783920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0807-887C-0B1E-4ACD-E38147D0960B}"/>
              </a:ext>
            </a:extLst>
          </p:cNvPr>
          <p:cNvSpPr>
            <a:spLocks noGrp="1"/>
          </p:cNvSpPr>
          <p:nvPr>
            <p:ph type="title"/>
          </p:nvPr>
        </p:nvSpPr>
        <p:spPr/>
        <p:txBody>
          <a:bodyPr/>
          <a:lstStyle/>
          <a:p>
            <a:r>
              <a:rPr lang="en-GB" dirty="0"/>
              <a:t>Alternative software: Gephi</a:t>
            </a:r>
          </a:p>
        </p:txBody>
      </p:sp>
      <p:sp>
        <p:nvSpPr>
          <p:cNvPr id="7" name="TextBox 6">
            <a:extLst>
              <a:ext uri="{FF2B5EF4-FFF2-40B4-BE49-F238E27FC236}">
                <a16:creationId xmlns:a16="http://schemas.microsoft.com/office/drawing/2014/main" id="{6C65094F-BA52-6B70-425F-8664F6D48A49}"/>
              </a:ext>
            </a:extLst>
          </p:cNvPr>
          <p:cNvSpPr txBox="1"/>
          <p:nvPr/>
        </p:nvSpPr>
        <p:spPr>
          <a:xfrm>
            <a:off x="7554424" y="217958"/>
            <a:ext cx="1429716" cy="276999"/>
          </a:xfrm>
          <a:prstGeom prst="rect">
            <a:avLst/>
          </a:prstGeom>
          <a:noFill/>
        </p:spPr>
        <p:txBody>
          <a:bodyPr wrap="square">
            <a:spAutoFit/>
          </a:bodyPr>
          <a:lstStyle/>
          <a:p>
            <a:r>
              <a:rPr lang="en-GB" sz="1200" dirty="0"/>
              <a:t>https://gephi.org/</a:t>
            </a:r>
          </a:p>
        </p:txBody>
      </p:sp>
      <p:pic>
        <p:nvPicPr>
          <p:cNvPr id="3" name="Picture 2">
            <a:extLst>
              <a:ext uri="{FF2B5EF4-FFF2-40B4-BE49-F238E27FC236}">
                <a16:creationId xmlns:a16="http://schemas.microsoft.com/office/drawing/2014/main" id="{A550E7B2-950D-7FEE-3607-E628324F530E}"/>
              </a:ext>
            </a:extLst>
          </p:cNvPr>
          <p:cNvPicPr>
            <a:picLocks noChangeAspect="1"/>
          </p:cNvPicPr>
          <p:nvPr/>
        </p:nvPicPr>
        <p:blipFill>
          <a:blip r:embed="rId2"/>
          <a:stretch>
            <a:fillRect/>
          </a:stretch>
        </p:blipFill>
        <p:spPr>
          <a:xfrm>
            <a:off x="1332391" y="848791"/>
            <a:ext cx="6479217" cy="3999241"/>
          </a:xfrm>
          <a:prstGeom prst="rect">
            <a:avLst/>
          </a:prstGeom>
        </p:spPr>
      </p:pic>
    </p:spTree>
    <p:extLst>
      <p:ext uri="{BB962C8B-B14F-4D97-AF65-F5344CB8AC3E}">
        <p14:creationId xmlns:p14="http://schemas.microsoft.com/office/powerpoint/2010/main" val="1203873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2AE7E8CA-97FD-E723-5739-401A9C6A062B}"/>
              </a:ext>
            </a:extLst>
          </p:cNvPr>
          <p:cNvSpPr>
            <a:spLocks noGrp="1" noChangeArrowheads="1"/>
          </p:cNvSpPr>
          <p:nvPr>
            <p:ph type="title"/>
          </p:nvPr>
        </p:nvSpPr>
        <p:spPr/>
        <p:txBody>
          <a:bodyPr/>
          <a:lstStyle/>
          <a:p>
            <a:r>
              <a:rPr lang="en-GB" altLang="en-US" dirty="0"/>
              <a:t>Many types of relationships</a:t>
            </a:r>
          </a:p>
        </p:txBody>
      </p:sp>
      <p:sp>
        <p:nvSpPr>
          <p:cNvPr id="2" name="Content Placeholder 1">
            <a:extLst>
              <a:ext uri="{FF2B5EF4-FFF2-40B4-BE49-F238E27FC236}">
                <a16:creationId xmlns:a16="http://schemas.microsoft.com/office/drawing/2014/main" id="{36353909-A841-4E80-D430-E0A2DD7B8BE5}"/>
              </a:ext>
            </a:extLst>
          </p:cNvPr>
          <p:cNvSpPr>
            <a:spLocks noGrp="1"/>
          </p:cNvSpPr>
          <p:nvPr>
            <p:ph sz="quarter" idx="12"/>
          </p:nvPr>
        </p:nvSpPr>
        <p:spPr>
          <a:xfrm>
            <a:off x="621553" y="1224708"/>
            <a:ext cx="3807190" cy="1883391"/>
          </a:xfrm>
        </p:spPr>
        <p:txBody>
          <a:bodyPr/>
          <a:lstStyle/>
          <a:p>
            <a:r>
              <a:rPr lang="en-GB" dirty="0"/>
              <a:t>Social Relations:</a:t>
            </a:r>
          </a:p>
          <a:p>
            <a:pPr lvl="1"/>
            <a:r>
              <a:rPr lang="en-GB" dirty="0"/>
              <a:t>Perceptual (familiar)</a:t>
            </a:r>
          </a:p>
          <a:p>
            <a:pPr lvl="1"/>
            <a:r>
              <a:rPr lang="en-GB" dirty="0"/>
              <a:t>Friends</a:t>
            </a:r>
          </a:p>
          <a:p>
            <a:pPr lvl="1"/>
            <a:r>
              <a:rPr lang="en-GB" dirty="0"/>
              <a:t>Affectual (like, dislike)</a:t>
            </a:r>
          </a:p>
          <a:p>
            <a:pPr lvl="1"/>
            <a:r>
              <a:rPr lang="en-GB" dirty="0"/>
              <a:t>Family, kinship</a:t>
            </a:r>
          </a:p>
          <a:p>
            <a:endParaRPr lang="en-GB" dirty="0"/>
          </a:p>
        </p:txBody>
      </p:sp>
      <p:sp>
        <p:nvSpPr>
          <p:cNvPr id="3" name="Content Placeholder 2">
            <a:extLst>
              <a:ext uri="{FF2B5EF4-FFF2-40B4-BE49-F238E27FC236}">
                <a16:creationId xmlns:a16="http://schemas.microsoft.com/office/drawing/2014/main" id="{C0BA2AD2-91C3-7D29-1288-2586AB60F0D6}"/>
              </a:ext>
            </a:extLst>
          </p:cNvPr>
          <p:cNvSpPr>
            <a:spLocks noGrp="1"/>
          </p:cNvSpPr>
          <p:nvPr>
            <p:ph sz="quarter" idx="13"/>
          </p:nvPr>
        </p:nvSpPr>
        <p:spPr>
          <a:xfrm>
            <a:off x="4716751" y="2571749"/>
            <a:ext cx="3807190" cy="1822829"/>
          </a:xfrm>
        </p:spPr>
        <p:txBody>
          <a:bodyPr>
            <a:normAutofit/>
          </a:bodyPr>
          <a:lstStyle/>
          <a:p>
            <a:r>
              <a:rPr lang="en-GB" dirty="0"/>
              <a:t>Co-occurrence:</a:t>
            </a:r>
          </a:p>
          <a:p>
            <a:pPr lvl="1"/>
            <a:r>
              <a:rPr lang="en-GB" dirty="0"/>
              <a:t>Common group membership</a:t>
            </a:r>
          </a:p>
          <a:p>
            <a:pPr lvl="1"/>
            <a:r>
              <a:rPr lang="en-GB" dirty="0"/>
              <a:t>Attendance of the same event</a:t>
            </a:r>
          </a:p>
          <a:p>
            <a:pPr lvl="1"/>
            <a:r>
              <a:rPr lang="en-GB" dirty="0"/>
              <a:t>Close geographic proximity</a:t>
            </a:r>
          </a:p>
          <a:p>
            <a:pPr lvl="1"/>
            <a:r>
              <a:rPr lang="en-GB" dirty="0"/>
              <a:t>Collaboration (music, research)</a:t>
            </a:r>
          </a:p>
          <a:p>
            <a:endParaRPr lang="en-GB" dirty="0"/>
          </a:p>
        </p:txBody>
      </p:sp>
      <p:pic>
        <p:nvPicPr>
          <p:cNvPr id="12" name="Picture 11" descr="Group of women standing together">
            <a:extLst>
              <a:ext uri="{FF2B5EF4-FFF2-40B4-BE49-F238E27FC236}">
                <a16:creationId xmlns:a16="http://schemas.microsoft.com/office/drawing/2014/main" id="{6AA2AB63-8777-770E-4245-B382253D4427}"/>
              </a:ext>
            </a:extLst>
          </p:cNvPr>
          <p:cNvPicPr>
            <a:picLocks noChangeAspect="1"/>
          </p:cNvPicPr>
          <p:nvPr/>
        </p:nvPicPr>
        <p:blipFill rotWithShape="1">
          <a:blip r:embed="rId3"/>
          <a:srcRect l="7594" t="12871" r="9184" b="32848"/>
          <a:stretch/>
        </p:blipFill>
        <p:spPr>
          <a:xfrm>
            <a:off x="744115" y="3143596"/>
            <a:ext cx="3562065" cy="1550391"/>
          </a:xfrm>
          <a:prstGeom prst="rect">
            <a:avLst/>
          </a:prstGeom>
        </p:spPr>
      </p:pic>
      <p:pic>
        <p:nvPicPr>
          <p:cNvPr id="14" name="Picture 13" descr="Soccer players running, weaving footballs through line of cones, wearing sports team T-shirts and shorts">
            <a:extLst>
              <a:ext uri="{FF2B5EF4-FFF2-40B4-BE49-F238E27FC236}">
                <a16:creationId xmlns:a16="http://schemas.microsoft.com/office/drawing/2014/main" id="{71E2781C-93E3-1415-7D90-F11BBF53246D}"/>
              </a:ext>
            </a:extLst>
          </p:cNvPr>
          <p:cNvPicPr>
            <a:picLocks noChangeAspect="1"/>
          </p:cNvPicPr>
          <p:nvPr/>
        </p:nvPicPr>
        <p:blipFill rotWithShape="1">
          <a:blip r:embed="rId4"/>
          <a:srcRect t="8612" b="9429"/>
          <a:stretch/>
        </p:blipFill>
        <p:spPr>
          <a:xfrm>
            <a:off x="5516050" y="143301"/>
            <a:ext cx="3445199" cy="1883391"/>
          </a:xfrm>
          <a:prstGeom prst="rect">
            <a:avLst/>
          </a:prstGeom>
        </p:spPr>
      </p:pic>
    </p:spTree>
    <p:extLst>
      <p:ext uri="{BB962C8B-B14F-4D97-AF65-F5344CB8AC3E}">
        <p14:creationId xmlns:p14="http://schemas.microsoft.com/office/powerpoint/2010/main" val="300868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EAA11-F284-64C4-88DD-194D0060B90F}"/>
              </a:ext>
            </a:extLst>
          </p:cNvPr>
          <p:cNvSpPr>
            <a:spLocks noGrp="1"/>
          </p:cNvSpPr>
          <p:nvPr>
            <p:ph type="title"/>
          </p:nvPr>
        </p:nvSpPr>
        <p:spPr/>
        <p:txBody>
          <a:bodyPr/>
          <a:lstStyle/>
          <a:p>
            <a:r>
              <a:rPr lang="en-GB" dirty="0"/>
              <a:t>Many types of relationships</a:t>
            </a:r>
          </a:p>
        </p:txBody>
      </p:sp>
      <p:sp>
        <p:nvSpPr>
          <p:cNvPr id="3" name="Content Placeholder 2">
            <a:extLst>
              <a:ext uri="{FF2B5EF4-FFF2-40B4-BE49-F238E27FC236}">
                <a16:creationId xmlns:a16="http://schemas.microsoft.com/office/drawing/2014/main" id="{0DDF12E8-4EA6-066E-E855-475F6A81C4A1}"/>
              </a:ext>
            </a:extLst>
          </p:cNvPr>
          <p:cNvSpPr>
            <a:spLocks noGrp="1"/>
          </p:cNvSpPr>
          <p:nvPr>
            <p:ph sz="quarter" idx="12"/>
          </p:nvPr>
        </p:nvSpPr>
        <p:spPr>
          <a:xfrm>
            <a:off x="621553" y="1224708"/>
            <a:ext cx="3807190" cy="1679751"/>
          </a:xfrm>
        </p:spPr>
        <p:txBody>
          <a:bodyPr/>
          <a:lstStyle/>
          <a:p>
            <a:r>
              <a:rPr lang="en-GB" dirty="0"/>
              <a:t>Flows:</a:t>
            </a:r>
          </a:p>
          <a:p>
            <a:pPr lvl="1"/>
            <a:r>
              <a:rPr lang="en-GB" dirty="0"/>
              <a:t>Information</a:t>
            </a:r>
          </a:p>
          <a:p>
            <a:pPr lvl="1"/>
            <a:r>
              <a:rPr lang="en-GB" dirty="0"/>
              <a:t>Capital, goods, trade</a:t>
            </a:r>
          </a:p>
          <a:p>
            <a:pPr lvl="1"/>
            <a:r>
              <a:rPr lang="en-GB" dirty="0"/>
              <a:t>Transport routes</a:t>
            </a:r>
          </a:p>
          <a:p>
            <a:endParaRPr lang="en-GB" dirty="0"/>
          </a:p>
        </p:txBody>
      </p:sp>
      <p:sp>
        <p:nvSpPr>
          <p:cNvPr id="4" name="Content Placeholder 3">
            <a:extLst>
              <a:ext uri="{FF2B5EF4-FFF2-40B4-BE49-F238E27FC236}">
                <a16:creationId xmlns:a16="http://schemas.microsoft.com/office/drawing/2014/main" id="{27A2AEF3-89CF-29B0-E0C1-08B206787A8E}"/>
              </a:ext>
            </a:extLst>
          </p:cNvPr>
          <p:cNvSpPr>
            <a:spLocks noGrp="1"/>
          </p:cNvSpPr>
          <p:nvPr>
            <p:ph sz="quarter" idx="13"/>
          </p:nvPr>
        </p:nvSpPr>
        <p:spPr>
          <a:xfrm>
            <a:off x="4716751" y="2490716"/>
            <a:ext cx="3807190" cy="1648642"/>
          </a:xfrm>
        </p:spPr>
        <p:txBody>
          <a:bodyPr/>
          <a:lstStyle/>
          <a:p>
            <a:r>
              <a:rPr lang="en-GB" dirty="0"/>
              <a:t>Interactions:</a:t>
            </a:r>
          </a:p>
          <a:p>
            <a:pPr lvl="1"/>
            <a:r>
              <a:rPr lang="en-GB" dirty="0"/>
              <a:t>Influence (advice)</a:t>
            </a:r>
          </a:p>
          <a:p>
            <a:pPr lvl="1"/>
            <a:r>
              <a:rPr lang="en-GB" dirty="0"/>
              <a:t>Activities (visiting)</a:t>
            </a:r>
          </a:p>
          <a:p>
            <a:pPr lvl="1"/>
            <a:r>
              <a:rPr lang="en-GB" dirty="0"/>
              <a:t>Communication (email)</a:t>
            </a:r>
          </a:p>
          <a:p>
            <a:endParaRPr lang="en-GB" dirty="0"/>
          </a:p>
        </p:txBody>
      </p:sp>
      <p:pic>
        <p:nvPicPr>
          <p:cNvPr id="8" name="Picture 7">
            <a:extLst>
              <a:ext uri="{FF2B5EF4-FFF2-40B4-BE49-F238E27FC236}">
                <a16:creationId xmlns:a16="http://schemas.microsoft.com/office/drawing/2014/main" id="{5C2DF792-982B-EA55-CABE-48ED8738F6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0091" y="2601312"/>
            <a:ext cx="3325504" cy="1538046"/>
          </a:xfrm>
          <a:prstGeom prst="rect">
            <a:avLst/>
          </a:prstGeom>
        </p:spPr>
      </p:pic>
      <p:sp>
        <p:nvSpPr>
          <p:cNvPr id="10" name="TextBox 9">
            <a:extLst>
              <a:ext uri="{FF2B5EF4-FFF2-40B4-BE49-F238E27FC236}">
                <a16:creationId xmlns:a16="http://schemas.microsoft.com/office/drawing/2014/main" id="{BBCFD19D-18A2-552C-B3DE-4CD134CF727B}"/>
              </a:ext>
            </a:extLst>
          </p:cNvPr>
          <p:cNvSpPr txBox="1"/>
          <p:nvPr/>
        </p:nvSpPr>
        <p:spPr>
          <a:xfrm>
            <a:off x="94397" y="4004064"/>
            <a:ext cx="4477603" cy="276999"/>
          </a:xfrm>
          <a:prstGeom prst="rect">
            <a:avLst/>
          </a:prstGeom>
          <a:noFill/>
        </p:spPr>
        <p:txBody>
          <a:bodyPr wrap="square">
            <a:spAutoFit/>
          </a:bodyPr>
          <a:lstStyle/>
          <a:p>
            <a:r>
              <a:rPr lang="en-GB" sz="1200" dirty="0"/>
              <a:t>https://commons.wikimedia.org/wiki/File:World_airline_routes.png</a:t>
            </a:r>
          </a:p>
        </p:txBody>
      </p:sp>
      <p:pic>
        <p:nvPicPr>
          <p:cNvPr id="12" name="Picture 11" descr="Two telephones communicating">
            <a:extLst>
              <a:ext uri="{FF2B5EF4-FFF2-40B4-BE49-F238E27FC236}">
                <a16:creationId xmlns:a16="http://schemas.microsoft.com/office/drawing/2014/main" id="{6C341FFC-6FB1-40AF-34F2-7445C560A94A}"/>
              </a:ext>
            </a:extLst>
          </p:cNvPr>
          <p:cNvPicPr>
            <a:picLocks noChangeAspect="1"/>
          </p:cNvPicPr>
          <p:nvPr/>
        </p:nvPicPr>
        <p:blipFill rotWithShape="1">
          <a:blip r:embed="rId3"/>
          <a:srcRect t="4379" b="44776"/>
          <a:stretch/>
        </p:blipFill>
        <p:spPr>
          <a:xfrm>
            <a:off x="4572000" y="764703"/>
            <a:ext cx="4277737" cy="1631288"/>
          </a:xfrm>
          <a:prstGeom prst="rect">
            <a:avLst/>
          </a:prstGeom>
        </p:spPr>
      </p:pic>
    </p:spTree>
    <p:extLst>
      <p:ext uri="{BB962C8B-B14F-4D97-AF65-F5344CB8AC3E}">
        <p14:creationId xmlns:p14="http://schemas.microsoft.com/office/powerpoint/2010/main" val="2280305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D736F3CB-C758-4E9E-21AC-19D38DD601B7}"/>
              </a:ext>
            </a:extLst>
          </p:cNvPr>
          <p:cNvSpPr>
            <a:spLocks noGrp="1" noChangeArrowheads="1"/>
          </p:cNvSpPr>
          <p:nvPr>
            <p:ph type="title"/>
          </p:nvPr>
        </p:nvSpPr>
        <p:spPr/>
        <p:txBody>
          <a:bodyPr/>
          <a:lstStyle/>
          <a:p>
            <a:r>
              <a:rPr lang="en-GB" altLang="en-US" dirty="0"/>
              <a:t>Why social network analysis (or network science)?</a:t>
            </a:r>
          </a:p>
        </p:txBody>
      </p:sp>
      <p:sp>
        <p:nvSpPr>
          <p:cNvPr id="2" name="Content Placeholder 1">
            <a:extLst>
              <a:ext uri="{FF2B5EF4-FFF2-40B4-BE49-F238E27FC236}">
                <a16:creationId xmlns:a16="http://schemas.microsoft.com/office/drawing/2014/main" id="{4E3EE7A6-2F5F-3E3A-5C7B-0BADB78928D8}"/>
              </a:ext>
            </a:extLst>
          </p:cNvPr>
          <p:cNvSpPr>
            <a:spLocks noGrp="1"/>
          </p:cNvSpPr>
          <p:nvPr>
            <p:ph sz="quarter" idx="11"/>
          </p:nvPr>
        </p:nvSpPr>
        <p:spPr/>
        <p:txBody>
          <a:bodyPr>
            <a:normAutofit/>
          </a:bodyPr>
          <a:lstStyle/>
          <a:p>
            <a:r>
              <a:rPr lang="en-GB" altLang="en-US" dirty="0"/>
              <a:t>Standard social science analysis methods do not effectively model relational structure and dynamics</a:t>
            </a:r>
          </a:p>
          <a:p>
            <a:r>
              <a:rPr lang="en-GB" altLang="en-US" dirty="0"/>
              <a:t>Network analysis provides a set of tools to extend our intuition of the patterns that construct social structure</a:t>
            </a:r>
          </a:p>
          <a:p>
            <a:pPr lvl="1"/>
            <a:r>
              <a:rPr lang="en-GB" altLang="en-US" dirty="0"/>
              <a:t>Visualisation to highlight patterns and structure obscured by the complexity of relationships</a:t>
            </a:r>
          </a:p>
          <a:p>
            <a:pPr lvl="1"/>
            <a:r>
              <a:rPr lang="en-GB" dirty="0"/>
              <a:t>Develop theories about the way in which relationships influence social phenomena and processes</a:t>
            </a:r>
          </a:p>
          <a:p>
            <a:pPr lvl="1"/>
            <a:r>
              <a:rPr lang="en-GB" dirty="0"/>
              <a:t>Empirically test such theories</a:t>
            </a:r>
          </a:p>
        </p:txBody>
      </p:sp>
      <p:sp>
        <p:nvSpPr>
          <p:cNvPr id="17411" name="AutoShape 5" descr="Related image">
            <a:extLst>
              <a:ext uri="{FF2B5EF4-FFF2-40B4-BE49-F238E27FC236}">
                <a16:creationId xmlns:a16="http://schemas.microsoft.com/office/drawing/2014/main" id="{24013D95-32E8-09AE-1DEB-F86F24DED056}"/>
              </a:ext>
            </a:extLst>
          </p:cNvPr>
          <p:cNvSpPr>
            <a:spLocks noChangeAspect="1" noChangeArrowheads="1"/>
          </p:cNvSpPr>
          <p:nvPr/>
        </p:nvSpPr>
        <p:spPr bwMode="auto">
          <a:xfrm>
            <a:off x="4457700" y="24574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latin typeface="Verdana" panose="020B0604030504040204" pitchFamily="34" charset="0"/>
            </a:endParaRPr>
          </a:p>
        </p:txBody>
      </p:sp>
      <p:sp>
        <p:nvSpPr>
          <p:cNvPr id="17412" name="AutoShape 7" descr="Related image">
            <a:extLst>
              <a:ext uri="{FF2B5EF4-FFF2-40B4-BE49-F238E27FC236}">
                <a16:creationId xmlns:a16="http://schemas.microsoft.com/office/drawing/2014/main" id="{1EA01568-A22A-2FA5-4679-310F0069F9BA}"/>
              </a:ext>
            </a:extLst>
          </p:cNvPr>
          <p:cNvSpPr>
            <a:spLocks noChangeAspect="1" noChangeArrowheads="1"/>
          </p:cNvSpPr>
          <p:nvPr/>
        </p:nvSpPr>
        <p:spPr bwMode="auto">
          <a:xfrm>
            <a:off x="4572000" y="25717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latin typeface="Verdana" panose="020B0604030504040204" pitchFamily="34" charset="0"/>
            </a:endParaRPr>
          </a:p>
        </p:txBody>
      </p:sp>
      <p:pic>
        <p:nvPicPr>
          <p:cNvPr id="3" name="Picture 2">
            <a:extLst>
              <a:ext uri="{FF2B5EF4-FFF2-40B4-BE49-F238E27FC236}">
                <a16:creationId xmlns:a16="http://schemas.microsoft.com/office/drawing/2014/main" id="{0CB46FF1-5F62-057F-7A09-A49296EBC479}"/>
              </a:ext>
            </a:extLst>
          </p:cNvPr>
          <p:cNvPicPr>
            <a:picLocks noChangeAspect="1"/>
          </p:cNvPicPr>
          <p:nvPr/>
        </p:nvPicPr>
        <p:blipFill>
          <a:blip r:embed="rId3"/>
          <a:stretch>
            <a:fillRect/>
          </a:stretch>
        </p:blipFill>
        <p:spPr>
          <a:xfrm>
            <a:off x="6463341" y="651517"/>
            <a:ext cx="2156546" cy="3258781"/>
          </a:xfrm>
          <a:prstGeom prst="rect">
            <a:avLst/>
          </a:prstGeom>
        </p:spPr>
      </p:pic>
      <p:pic>
        <p:nvPicPr>
          <p:cNvPr id="4" name="Picture 3">
            <a:extLst>
              <a:ext uri="{FF2B5EF4-FFF2-40B4-BE49-F238E27FC236}">
                <a16:creationId xmlns:a16="http://schemas.microsoft.com/office/drawing/2014/main" id="{879A60D4-5CB8-2BD7-BC44-0B4FDE4F5180}"/>
              </a:ext>
            </a:extLst>
          </p:cNvPr>
          <p:cNvPicPr>
            <a:picLocks noChangeAspect="1"/>
          </p:cNvPicPr>
          <p:nvPr/>
        </p:nvPicPr>
        <p:blipFill>
          <a:blip r:embed="rId4"/>
          <a:stretch>
            <a:fillRect/>
          </a:stretch>
        </p:blipFill>
        <p:spPr>
          <a:xfrm>
            <a:off x="6923682" y="2198891"/>
            <a:ext cx="2156546" cy="2846869"/>
          </a:xfrm>
          <a:prstGeom prst="rect">
            <a:avLst/>
          </a:prstGeom>
        </p:spPr>
      </p:pic>
    </p:spTree>
  </p:cSld>
  <p:clrMapOvr>
    <a:masterClrMapping/>
  </p:clrMapOvr>
</p:sld>
</file>

<file path=ppt/theme/theme1.xml><?xml version="1.0" encoding="utf-8"?>
<a:theme xmlns:a="http://schemas.openxmlformats.org/drawingml/2006/main" name="Durham">
  <a:themeElements>
    <a:clrScheme name="Durham University">
      <a:dk1>
        <a:srgbClr val="002A41"/>
      </a:dk1>
      <a:lt1>
        <a:sysClr val="window" lastClr="FFFFFF"/>
      </a:lt1>
      <a:dk2>
        <a:srgbClr val="54145A"/>
      </a:dk2>
      <a:lt2>
        <a:srgbClr val="CBA8B1"/>
      </a:lt2>
      <a:accent1>
        <a:srgbClr val="00AEEF"/>
      </a:accent1>
      <a:accent2>
        <a:srgbClr val="A5C8D0"/>
      </a:accent2>
      <a:accent3>
        <a:srgbClr val="AFA961"/>
      </a:accent3>
      <a:accent4>
        <a:srgbClr val="B3BDB1"/>
      </a:accent4>
      <a:accent5>
        <a:srgbClr val="FFD53A"/>
      </a:accent5>
      <a:accent6>
        <a:srgbClr val="DACDA2"/>
      </a:accent6>
      <a:hlink>
        <a:srgbClr val="BE1E2D"/>
      </a:hlink>
      <a:folHlink>
        <a:srgbClr val="B6AA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urham" id="{71A7858C-4F69-404D-9798-19F14EC7C032}" vid="{A47D975D-694F-4F82-A3E5-91508DD83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11DDFA1-7342-4D7F-9551-14BC443D5AA3}">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2BEDC2A920BC54690B09CCA7DDA1641" ma:contentTypeVersion="13" ma:contentTypeDescription="Create a new document." ma:contentTypeScope="" ma:versionID="448f1fcdeb7b13140a97bb5ff9881aa4">
  <xsd:schema xmlns:xsd="http://www.w3.org/2001/XMLSchema" xmlns:xs="http://www.w3.org/2001/XMLSchema" xmlns:p="http://schemas.microsoft.com/office/2006/metadata/properties" xmlns:ns3="605dde20-4a99-4d1a-919e-a0396ce11fb3" xmlns:ns4="13211846-227d-4cd7-be7a-5ea333aa6fd6" targetNamespace="http://schemas.microsoft.com/office/2006/metadata/properties" ma:root="true" ma:fieldsID="8e07c6a3bbf442a662a97e3231ae71e6" ns3:_="" ns4:_="">
    <xsd:import namespace="605dde20-4a99-4d1a-919e-a0396ce11fb3"/>
    <xsd:import namespace="13211846-227d-4cd7-be7a-5ea333aa6fd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5dde20-4a99-4d1a-919e-a0396ce11f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211846-227d-4cd7-be7a-5ea333aa6fd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1A76CA-69DC-4E93-96FA-EFD70B08C9DD}">
  <ds:schemaRefs>
    <ds:schemaRef ds:uri="http://schemas.microsoft.com/sharepoint/v3/contenttype/forms"/>
  </ds:schemaRefs>
</ds:datastoreItem>
</file>

<file path=customXml/itemProps2.xml><?xml version="1.0" encoding="utf-8"?>
<ds:datastoreItem xmlns:ds="http://schemas.openxmlformats.org/officeDocument/2006/customXml" ds:itemID="{249ADB36-923E-4A83-9D85-2671AED508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5dde20-4a99-4d1a-919e-a0396ce11fb3"/>
    <ds:schemaRef ds:uri="13211846-227d-4cd7-be7a-5ea333aa6f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A3E93F-AE20-46D6-9982-CD2D233C831B}">
  <ds:schemaRefs>
    <ds:schemaRef ds:uri="http://schemas.microsoft.com/office/2006/documentManagement/types"/>
    <ds:schemaRef ds:uri="13211846-227d-4cd7-be7a-5ea333aa6fd6"/>
    <ds:schemaRef ds:uri="http://purl.org/dc/dcmitype/"/>
    <ds:schemaRef ds:uri="http://schemas.openxmlformats.org/package/2006/metadata/core-properties"/>
    <ds:schemaRef ds:uri="http://www.w3.org/XML/1998/namespace"/>
    <ds:schemaRef ds:uri="http://schemas.microsoft.com/office/infopath/2007/PartnerControls"/>
    <ds:schemaRef ds:uri="http://purl.org/dc/elements/1.1/"/>
    <ds:schemaRef ds:uri="605dde20-4a99-4d1a-919e-a0396ce11fb3"/>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12302</TotalTime>
  <Words>2959</Words>
  <Application>Microsoft Office PowerPoint</Application>
  <PresentationFormat>On-screen Show (16:9)</PresentationFormat>
  <Paragraphs>390</Paragraphs>
  <Slides>64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Lucida Grande</vt:lpstr>
      <vt:lpstr>Proxima Nova Subset</vt:lpstr>
      <vt:lpstr>Verdana</vt:lpstr>
      <vt:lpstr>Durham</vt:lpstr>
      <vt:lpstr>Social Network Analysis</vt:lpstr>
      <vt:lpstr>Overview</vt:lpstr>
      <vt:lpstr>Two traditions of network analysis</vt:lpstr>
      <vt:lpstr>Different questions so different methods</vt:lpstr>
      <vt:lpstr>PowerPoint Presentation</vt:lpstr>
      <vt:lpstr>What is a network?</vt:lpstr>
      <vt:lpstr>Many types of relationships</vt:lpstr>
      <vt:lpstr>Many types of relationships</vt:lpstr>
      <vt:lpstr>Why social network analysis (or network science)?</vt:lpstr>
      <vt:lpstr>Network analysis provides tools for understanding structure Mismatch between relationships and formal hierarchy</vt:lpstr>
      <vt:lpstr>Networks are a natural level at which to study society</vt:lpstr>
      <vt:lpstr>PowerPoint Presentation</vt:lpstr>
      <vt:lpstr>Primary data collection: name generator</vt:lpstr>
      <vt:lpstr>Secondary network data</vt:lpstr>
      <vt:lpstr>Characteristics of relationships (edges)</vt:lpstr>
      <vt:lpstr>Representation: in datasets</vt:lpstr>
      <vt:lpstr>Representation: visual </vt:lpstr>
      <vt:lpstr>No standard layout: these are the same network</vt:lpstr>
      <vt:lpstr>Layouts instead used to emphasise structures</vt:lpstr>
      <vt:lpstr>Colour, size, shape of nodes for different attributes </vt:lpstr>
      <vt:lpstr>Appropriate visualisation reveals network properties</vt:lpstr>
      <vt:lpstr>Sources of error are particularly problematic in social network analysis </vt:lpstr>
      <vt:lpstr>PowerPoint Presentation</vt:lpstr>
      <vt:lpstr>Ego-networks: relationships between a central case (egos) and the others cases (alters) they connect to </vt:lpstr>
      <vt:lpstr>Analysis of ego networks</vt:lpstr>
      <vt:lpstr>Relationships between alters critical for ego-networks</vt:lpstr>
      <vt:lpstr>Our focus: whole network (socio-centric) analysis</vt:lpstr>
      <vt:lpstr>PowerPoint Presentation</vt:lpstr>
      <vt:lpstr>Centrality</vt:lpstr>
      <vt:lpstr>Properties of nodes</vt:lpstr>
      <vt:lpstr>Node property: degree</vt:lpstr>
      <vt:lpstr>Quiz question</vt:lpstr>
      <vt:lpstr>Scale-free degree distribution</vt:lpstr>
      <vt:lpstr>Shortest path (geodesic)</vt:lpstr>
      <vt:lpstr>Node property: Betweenness</vt:lpstr>
      <vt:lpstr>Quiz questions</vt:lpstr>
      <vt:lpstr>Triads: three nodes and their edges</vt:lpstr>
      <vt:lpstr>Node property: clustering coefficient</vt:lpstr>
      <vt:lpstr>Quiz questions</vt:lpstr>
      <vt:lpstr>Strength of weak ties: theoretical consideration of triads</vt:lpstr>
      <vt:lpstr>Other theories focussing on triads</vt:lpstr>
      <vt:lpstr>PowerPoint Presentation</vt:lpstr>
      <vt:lpstr>Larger structures</vt:lpstr>
      <vt:lpstr>What is a community?</vt:lpstr>
      <vt:lpstr>Properties of the whole network</vt:lpstr>
      <vt:lpstr>Network property: Centralisation</vt:lpstr>
      <vt:lpstr>Network property: Centralisation</vt:lpstr>
      <vt:lpstr>Quiz questions</vt:lpstr>
      <vt:lpstr>Cohesive networks remain connected even if nodes removed Multiple paths between nodes  </vt:lpstr>
      <vt:lpstr>Small world: social networks have high clustering (triangles) but also short paths</vt:lpstr>
      <vt:lpstr>PowerPoint Presentation</vt:lpstr>
      <vt:lpstr>Two modes of diffusion through networks</vt:lpstr>
      <vt:lpstr>Communicable diseases spread via networks</vt:lpstr>
      <vt:lpstr>Homophily: network neighbours have similar attributes</vt:lpstr>
      <vt:lpstr>Networks associated with changes in behaviour</vt:lpstr>
      <vt:lpstr>Opportunity for networks to be used in interventions</vt:lpstr>
      <vt:lpstr>PowerPoint Presentation</vt:lpstr>
      <vt:lpstr>Networks comprise BOTH the cases and the relationship</vt:lpstr>
      <vt:lpstr>Analysis methods suitable for different questions</vt:lpstr>
      <vt:lpstr>Next session: Social Network Analysis Workshop</vt:lpstr>
      <vt:lpstr>Alternative software: SocNetV</vt:lpstr>
      <vt:lpstr>Alternative software: Pajek</vt:lpstr>
      <vt:lpstr>Alternative software: GraphVis</vt:lpstr>
      <vt:lpstr>Alternative software: Gephi</vt:lpstr>
    </vt:vector>
  </TitlesOfParts>
  <Company>Durham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Jen Badham</dc:creator>
  <cp:lastModifiedBy>BADHAM, JENNIFER M.</cp:lastModifiedBy>
  <cp:revision>196</cp:revision>
  <dcterms:created xsi:type="dcterms:W3CDTF">2021-08-11T14:44:35Z</dcterms:created>
  <dcterms:modified xsi:type="dcterms:W3CDTF">2023-02-13T02:02:47Z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0x01010042BEDC2A920BC54690B09CCA7DDA1641</vt:lpwstr>
  </property>
</Properties>
</file>